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93" r:id="rId3"/>
    <p:sldId id="276" r:id="rId4"/>
    <p:sldId id="272" r:id="rId5"/>
    <p:sldId id="296" r:id="rId6"/>
    <p:sldId id="258" r:id="rId7"/>
    <p:sldId id="294" r:id="rId8"/>
    <p:sldId id="286" r:id="rId9"/>
    <p:sldId id="298" r:id="rId10"/>
    <p:sldId id="289" r:id="rId11"/>
    <p:sldId id="299" r:id="rId12"/>
    <p:sldId id="291" r:id="rId13"/>
    <p:sldId id="290" r:id="rId14"/>
    <p:sldId id="295" r:id="rId15"/>
    <p:sldId id="292" r:id="rId16"/>
    <p:sldId id="297" r:id="rId17"/>
    <p:sldId id="28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F2445-2DCE-4951-9A3E-1626E70B65FA}" type="doc">
      <dgm:prSet loTypeId="urn:microsoft.com/office/officeart/2005/8/layout/bProcess2" loCatId="process" qsTypeId="urn:microsoft.com/office/officeart/2005/8/quickstyle/3d1" qsCatId="3D" csTypeId="urn:microsoft.com/office/officeart/2005/8/colors/colorful5" csCatId="colorful" phldr="1"/>
      <dgm:spPr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</dgm:spPr>
      <dgm:t>
        <a:bodyPr/>
        <a:lstStyle/>
        <a:p>
          <a:endParaRPr lang="fr-FR"/>
        </a:p>
      </dgm:t>
    </dgm:pt>
    <dgm:pt modelId="{37C2B5E4-648A-4B10-B0DC-F002F0CC3222}">
      <dgm:prSet phldrT="[Texte]" custT="1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fr-FR" sz="1400" dirty="0" smtClean="0"/>
            <a:t>Un cadre favorisant et consolidant la Gouvernance  E1</a:t>
          </a:r>
          <a:endParaRPr lang="fr-FR" sz="1400" dirty="0"/>
        </a:p>
      </dgm:t>
    </dgm:pt>
    <dgm:pt modelId="{C0C66AB2-96F2-4002-9A5B-28C1108C33E7}" type="parTrans" cxnId="{08A98AD0-10C4-40FA-BC08-01CE29FC6A63}">
      <dgm:prSet/>
      <dgm:spPr/>
      <dgm:t>
        <a:bodyPr/>
        <a:lstStyle/>
        <a:p>
          <a:endParaRPr lang="fr-FR"/>
        </a:p>
      </dgm:t>
    </dgm:pt>
    <dgm:pt modelId="{90FCC03C-40F1-4408-9331-C45D28B626DA}" type="sibTrans" cxnId="{08A98AD0-10C4-40FA-BC08-01CE29FC6A63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z="-80000"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F9F8A03F-1D54-467A-8928-F71060CF3282}">
      <dgm:prSet phldrT="[Texte]" custT="1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fr-FR" sz="1400" dirty="0" smtClean="0"/>
            <a:t>Assemblées disposant d’une Vision de développement            E2</a:t>
          </a:r>
          <a:endParaRPr lang="fr-FR" sz="1400" dirty="0"/>
        </a:p>
      </dgm:t>
    </dgm:pt>
    <dgm:pt modelId="{65D585F6-47C4-42C6-8685-757287C9F16C}" type="parTrans" cxnId="{E7017645-B696-4DF1-B1C8-46E310A4BFBB}">
      <dgm:prSet/>
      <dgm:spPr/>
      <dgm:t>
        <a:bodyPr/>
        <a:lstStyle/>
        <a:p>
          <a:endParaRPr lang="fr-FR"/>
        </a:p>
      </dgm:t>
    </dgm:pt>
    <dgm:pt modelId="{3C4BFDDC-62AC-4595-9C0C-B8574C8AFB3E}" type="sibTrans" cxnId="{E7017645-B696-4DF1-B1C8-46E310A4BFBB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z="-80000"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8B83B76D-5111-4464-9589-BC2E9D7981AC}">
      <dgm:prSet phldrT="[Texte]" custT="1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fr-FR" sz="1600" dirty="0" smtClean="0"/>
            <a:t>Dotées de ressources financières suffisantes E3</a:t>
          </a:r>
          <a:endParaRPr lang="fr-FR" sz="1600" dirty="0"/>
        </a:p>
      </dgm:t>
    </dgm:pt>
    <dgm:pt modelId="{90A4B5DB-BA3D-4F58-9591-E96C52202078}" type="parTrans" cxnId="{6844EF18-D665-423A-B573-959D85E77490}">
      <dgm:prSet/>
      <dgm:spPr/>
      <dgm:t>
        <a:bodyPr/>
        <a:lstStyle/>
        <a:p>
          <a:endParaRPr lang="fr-FR"/>
        </a:p>
      </dgm:t>
    </dgm:pt>
    <dgm:pt modelId="{E529A061-2DD0-4E64-9C2E-CF643A351905}" type="sibTrans" cxnId="{6844EF18-D665-423A-B573-959D85E77490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z="-80000"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107E405B-587C-494D-941F-0AE1BABAD5BF}">
      <dgm:prSet phldrT="[Texte]" custT="1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fr-FR" sz="1400" dirty="0" smtClean="0"/>
            <a:t>Et d’une administration locale performante  E4</a:t>
          </a:r>
          <a:endParaRPr lang="fr-FR" sz="1400" dirty="0"/>
        </a:p>
      </dgm:t>
    </dgm:pt>
    <dgm:pt modelId="{9321C5D9-A3D1-4E30-AE53-918BC4E3F49E}" type="parTrans" cxnId="{40712C20-76A1-4C22-B233-6CC5BE48BF6A}">
      <dgm:prSet/>
      <dgm:spPr/>
      <dgm:t>
        <a:bodyPr/>
        <a:lstStyle/>
        <a:p>
          <a:endParaRPr lang="fr-FR"/>
        </a:p>
      </dgm:t>
    </dgm:pt>
    <dgm:pt modelId="{85F6F6F9-9A6C-4C75-B2AD-341FB4D62F49}" type="sibTrans" cxnId="{40712C20-76A1-4C22-B233-6CC5BE48BF6A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z="-80000"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01C3A4D9-888A-4157-A9A8-6C2343D3A67D}">
      <dgm:prSet phldrT="[Texte]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Pour un développement local durable et un Meilleur service au citoyen</a:t>
          </a:r>
          <a:endParaRPr lang="fr-FR" b="1" dirty="0">
            <a:solidFill>
              <a:schemeClr val="tx1"/>
            </a:solidFill>
          </a:endParaRPr>
        </a:p>
      </dgm:t>
    </dgm:pt>
    <dgm:pt modelId="{DBE861E2-CC71-4E40-AD7C-0ACBE7E59425}" type="parTrans" cxnId="{7AA74A60-C8A7-42D6-9ED6-CDB4000FEF23}">
      <dgm:prSet/>
      <dgm:spPr/>
      <dgm:t>
        <a:bodyPr/>
        <a:lstStyle/>
        <a:p>
          <a:endParaRPr lang="fr-FR"/>
        </a:p>
      </dgm:t>
    </dgm:pt>
    <dgm:pt modelId="{DCF6ED0E-5269-4D06-B97A-A01799363760}" type="sibTrans" cxnId="{7AA74A60-C8A7-42D6-9ED6-CDB4000FEF23}">
      <dgm:prSet/>
      <dgm:spPr/>
      <dgm:t>
        <a:bodyPr/>
        <a:lstStyle/>
        <a:p>
          <a:endParaRPr lang="fr-FR"/>
        </a:p>
      </dgm:t>
    </dgm:pt>
    <dgm:pt modelId="{F7BE766C-67E9-402E-A6D0-1335E22D0A26}" type="pres">
      <dgm:prSet presAssocID="{C77F2445-2DCE-4951-9A3E-1626E70B65FA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57174A49-A148-4AF5-A027-2C5F7C01576E}" type="pres">
      <dgm:prSet presAssocID="{37C2B5E4-648A-4B10-B0DC-F002F0CC3222}" presName="firstNode" presStyleLbl="node1" presStyleIdx="0" presStyleCnt="5" custLinFactNeighborX="22951" custLinFactNeighborY="-21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F26478-2D71-41A8-A1FC-1F05F72672FF}" type="pres">
      <dgm:prSet presAssocID="{90FCC03C-40F1-4408-9331-C45D28B626DA}" presName="sibTrans" presStyleLbl="sibTrans2D1" presStyleIdx="0" presStyleCnt="4"/>
      <dgm:spPr/>
      <dgm:t>
        <a:bodyPr/>
        <a:lstStyle/>
        <a:p>
          <a:endParaRPr lang="fr-FR"/>
        </a:p>
      </dgm:t>
    </dgm:pt>
    <dgm:pt modelId="{C6AD1BE9-BA73-4DF9-A11C-D38B71BBD8DA}" type="pres">
      <dgm:prSet presAssocID="{F9F8A03F-1D54-467A-8928-F71060CF3282}" presName="middleNode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ABF43571-43DC-4A8E-8CDD-271CC7D9E4DD}" type="pres">
      <dgm:prSet presAssocID="{F9F8A03F-1D54-467A-8928-F71060CF3282}" presName="padding" presStyleLbl="node1" presStyleIdx="0" presStyleCnt="5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9C2F48CA-F80B-4A15-BE82-64C4DADE7439}" type="pres">
      <dgm:prSet presAssocID="{F9F8A03F-1D54-467A-8928-F71060CF3282}" presName="shape" presStyleLbl="node1" presStyleIdx="1" presStyleCnt="5" custScaleX="143849" custScaleY="1368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07BDEE-600A-49E7-8CD2-932DEB218E81}" type="pres">
      <dgm:prSet presAssocID="{3C4BFDDC-62AC-4595-9C0C-B8574C8AFB3E}" presName="sibTrans" presStyleLbl="sibTrans2D1" presStyleIdx="1" presStyleCnt="4"/>
      <dgm:spPr/>
      <dgm:t>
        <a:bodyPr/>
        <a:lstStyle/>
        <a:p>
          <a:endParaRPr lang="fr-FR"/>
        </a:p>
      </dgm:t>
    </dgm:pt>
    <dgm:pt modelId="{B223DCE7-598A-4CA9-B769-DC5B58FB77E0}" type="pres">
      <dgm:prSet presAssocID="{8B83B76D-5111-4464-9589-BC2E9D7981AC}" presName="middleNode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7F1EF3DC-8C46-470D-8A2A-1C45B0BF951F}" type="pres">
      <dgm:prSet presAssocID="{8B83B76D-5111-4464-9589-BC2E9D7981AC}" presName="padding" presStyleLbl="node1" presStyleIdx="1" presStyleCnt="5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3FBA1453-B525-4DCA-9E28-66E1B4E3432D}" type="pres">
      <dgm:prSet presAssocID="{8B83B76D-5111-4464-9589-BC2E9D7981AC}" presName="shape" presStyleLbl="node1" presStyleIdx="2" presStyleCnt="5" custScaleX="134654" custScaleY="1104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BE066D-18B8-4413-84C4-0DAAA2E598D6}" type="pres">
      <dgm:prSet presAssocID="{E529A061-2DD0-4E64-9C2E-CF643A35190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18111CEB-4D26-4A27-A1E5-00455D726A51}" type="pres">
      <dgm:prSet presAssocID="{107E405B-587C-494D-941F-0AE1BABAD5BF}" presName="middleNode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288BE1E0-ADEC-44C7-BA3F-E831CF7630E5}" type="pres">
      <dgm:prSet presAssocID="{107E405B-587C-494D-941F-0AE1BABAD5BF}" presName="padding" presStyleLbl="node1" presStyleIdx="2" presStyleCnt="5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fr-FR"/>
        </a:p>
      </dgm:t>
    </dgm:pt>
    <dgm:pt modelId="{E405679D-D95A-4BA5-962F-1E1C8AAEB8C5}" type="pres">
      <dgm:prSet presAssocID="{107E405B-587C-494D-941F-0AE1BABAD5BF}" presName="shape" presStyleLbl="node1" presStyleIdx="3" presStyleCnt="5" custScaleX="140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4E161D-6D54-4A3C-8AAB-8A99E3202520}" type="pres">
      <dgm:prSet presAssocID="{85F6F6F9-9A6C-4C75-B2AD-341FB4D62F49}" presName="sibTrans" presStyleLbl="sibTrans2D1" presStyleIdx="3" presStyleCnt="4"/>
      <dgm:spPr/>
      <dgm:t>
        <a:bodyPr/>
        <a:lstStyle/>
        <a:p>
          <a:endParaRPr lang="fr-FR"/>
        </a:p>
      </dgm:t>
    </dgm:pt>
    <dgm:pt modelId="{8BA9D374-7FBE-4686-97AC-A03AC6892D04}" type="pres">
      <dgm:prSet presAssocID="{01C3A4D9-888A-4157-A9A8-6C2343D3A67D}" presName="las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E3803F5-AE74-4FE7-A661-19D14FA04C09}" type="presOf" srcId="{01C3A4D9-888A-4157-A9A8-6C2343D3A67D}" destId="{8BA9D374-7FBE-4686-97AC-A03AC6892D04}" srcOrd="0" destOrd="0" presId="urn:microsoft.com/office/officeart/2005/8/layout/bProcess2"/>
    <dgm:cxn modelId="{B44722D9-7DCA-4559-A897-1F18B08B2C7E}" type="presOf" srcId="{E529A061-2DD0-4E64-9C2E-CF643A351905}" destId="{23BE066D-18B8-4413-84C4-0DAAA2E598D6}" srcOrd="0" destOrd="0" presId="urn:microsoft.com/office/officeart/2005/8/layout/bProcess2"/>
    <dgm:cxn modelId="{E7017645-B696-4DF1-B1C8-46E310A4BFBB}" srcId="{C77F2445-2DCE-4951-9A3E-1626E70B65FA}" destId="{F9F8A03F-1D54-467A-8928-F71060CF3282}" srcOrd="1" destOrd="0" parTransId="{65D585F6-47C4-42C6-8685-757287C9F16C}" sibTransId="{3C4BFDDC-62AC-4595-9C0C-B8574C8AFB3E}"/>
    <dgm:cxn modelId="{08A98AD0-10C4-40FA-BC08-01CE29FC6A63}" srcId="{C77F2445-2DCE-4951-9A3E-1626E70B65FA}" destId="{37C2B5E4-648A-4B10-B0DC-F002F0CC3222}" srcOrd="0" destOrd="0" parTransId="{C0C66AB2-96F2-4002-9A5B-28C1108C33E7}" sibTransId="{90FCC03C-40F1-4408-9331-C45D28B626DA}"/>
    <dgm:cxn modelId="{62CC830D-C211-4220-B5F6-F37B48D3573C}" type="presOf" srcId="{37C2B5E4-648A-4B10-B0DC-F002F0CC3222}" destId="{57174A49-A148-4AF5-A027-2C5F7C01576E}" srcOrd="0" destOrd="0" presId="urn:microsoft.com/office/officeart/2005/8/layout/bProcess2"/>
    <dgm:cxn modelId="{40712C20-76A1-4C22-B233-6CC5BE48BF6A}" srcId="{C77F2445-2DCE-4951-9A3E-1626E70B65FA}" destId="{107E405B-587C-494D-941F-0AE1BABAD5BF}" srcOrd="3" destOrd="0" parTransId="{9321C5D9-A3D1-4E30-AE53-918BC4E3F49E}" sibTransId="{85F6F6F9-9A6C-4C75-B2AD-341FB4D62F49}"/>
    <dgm:cxn modelId="{5A99DC31-391F-4216-8F89-721697D5266C}" type="presOf" srcId="{C77F2445-2DCE-4951-9A3E-1626E70B65FA}" destId="{F7BE766C-67E9-402E-A6D0-1335E22D0A26}" srcOrd="0" destOrd="0" presId="urn:microsoft.com/office/officeart/2005/8/layout/bProcess2"/>
    <dgm:cxn modelId="{0FF302AB-CBA9-43C6-86EB-FDDD97659722}" type="presOf" srcId="{90FCC03C-40F1-4408-9331-C45D28B626DA}" destId="{CEF26478-2D71-41A8-A1FC-1F05F72672FF}" srcOrd="0" destOrd="0" presId="urn:microsoft.com/office/officeart/2005/8/layout/bProcess2"/>
    <dgm:cxn modelId="{1D1AF4A5-E071-43C8-B7B5-CE5A432619BF}" type="presOf" srcId="{85F6F6F9-9A6C-4C75-B2AD-341FB4D62F49}" destId="{A14E161D-6D54-4A3C-8AAB-8A99E3202520}" srcOrd="0" destOrd="0" presId="urn:microsoft.com/office/officeart/2005/8/layout/bProcess2"/>
    <dgm:cxn modelId="{7AA74A60-C8A7-42D6-9ED6-CDB4000FEF23}" srcId="{C77F2445-2DCE-4951-9A3E-1626E70B65FA}" destId="{01C3A4D9-888A-4157-A9A8-6C2343D3A67D}" srcOrd="4" destOrd="0" parTransId="{DBE861E2-CC71-4E40-AD7C-0ACBE7E59425}" sibTransId="{DCF6ED0E-5269-4D06-B97A-A01799363760}"/>
    <dgm:cxn modelId="{6844EF18-D665-423A-B573-959D85E77490}" srcId="{C77F2445-2DCE-4951-9A3E-1626E70B65FA}" destId="{8B83B76D-5111-4464-9589-BC2E9D7981AC}" srcOrd="2" destOrd="0" parTransId="{90A4B5DB-BA3D-4F58-9591-E96C52202078}" sibTransId="{E529A061-2DD0-4E64-9C2E-CF643A351905}"/>
    <dgm:cxn modelId="{0AA23BA2-EDAA-489A-A763-CDBA2B531878}" type="presOf" srcId="{F9F8A03F-1D54-467A-8928-F71060CF3282}" destId="{9C2F48CA-F80B-4A15-BE82-64C4DADE7439}" srcOrd="0" destOrd="0" presId="urn:microsoft.com/office/officeart/2005/8/layout/bProcess2"/>
    <dgm:cxn modelId="{F7D9D1C3-5119-4CBA-AB72-CFC1DC415691}" type="presOf" srcId="{3C4BFDDC-62AC-4595-9C0C-B8574C8AFB3E}" destId="{0007BDEE-600A-49E7-8CD2-932DEB218E81}" srcOrd="0" destOrd="0" presId="urn:microsoft.com/office/officeart/2005/8/layout/bProcess2"/>
    <dgm:cxn modelId="{4DADE389-D280-470B-917D-82F7563D294B}" type="presOf" srcId="{107E405B-587C-494D-941F-0AE1BABAD5BF}" destId="{E405679D-D95A-4BA5-962F-1E1C8AAEB8C5}" srcOrd="0" destOrd="0" presId="urn:microsoft.com/office/officeart/2005/8/layout/bProcess2"/>
    <dgm:cxn modelId="{996AA469-899F-42F2-BE4C-4E01A5738323}" type="presOf" srcId="{8B83B76D-5111-4464-9589-BC2E9D7981AC}" destId="{3FBA1453-B525-4DCA-9E28-66E1B4E3432D}" srcOrd="0" destOrd="0" presId="urn:microsoft.com/office/officeart/2005/8/layout/bProcess2"/>
    <dgm:cxn modelId="{227F4781-781E-45C9-AABC-00F1F236E8F1}" type="presParOf" srcId="{F7BE766C-67E9-402E-A6D0-1335E22D0A26}" destId="{57174A49-A148-4AF5-A027-2C5F7C01576E}" srcOrd="0" destOrd="0" presId="urn:microsoft.com/office/officeart/2005/8/layout/bProcess2"/>
    <dgm:cxn modelId="{D60F28FD-C112-4E31-985B-A617C143806A}" type="presParOf" srcId="{F7BE766C-67E9-402E-A6D0-1335E22D0A26}" destId="{CEF26478-2D71-41A8-A1FC-1F05F72672FF}" srcOrd="1" destOrd="0" presId="urn:microsoft.com/office/officeart/2005/8/layout/bProcess2"/>
    <dgm:cxn modelId="{B8178D0B-130B-4B5E-B56C-D9341ECDB5EB}" type="presParOf" srcId="{F7BE766C-67E9-402E-A6D0-1335E22D0A26}" destId="{C6AD1BE9-BA73-4DF9-A11C-D38B71BBD8DA}" srcOrd="2" destOrd="0" presId="urn:microsoft.com/office/officeart/2005/8/layout/bProcess2"/>
    <dgm:cxn modelId="{C4644037-8CCB-4B72-BB5F-03C38A56B755}" type="presParOf" srcId="{C6AD1BE9-BA73-4DF9-A11C-D38B71BBD8DA}" destId="{ABF43571-43DC-4A8E-8CDD-271CC7D9E4DD}" srcOrd="0" destOrd="0" presId="urn:microsoft.com/office/officeart/2005/8/layout/bProcess2"/>
    <dgm:cxn modelId="{9335A40B-9D35-4CDC-9170-9EFF1487C76B}" type="presParOf" srcId="{C6AD1BE9-BA73-4DF9-A11C-D38B71BBD8DA}" destId="{9C2F48CA-F80B-4A15-BE82-64C4DADE7439}" srcOrd="1" destOrd="0" presId="urn:microsoft.com/office/officeart/2005/8/layout/bProcess2"/>
    <dgm:cxn modelId="{21E16D3A-E4D9-45B2-A4FA-607E611FFDB2}" type="presParOf" srcId="{F7BE766C-67E9-402E-A6D0-1335E22D0A26}" destId="{0007BDEE-600A-49E7-8CD2-932DEB218E81}" srcOrd="3" destOrd="0" presId="urn:microsoft.com/office/officeart/2005/8/layout/bProcess2"/>
    <dgm:cxn modelId="{57E20E07-0FB4-4AC2-B124-7BD2165AD35E}" type="presParOf" srcId="{F7BE766C-67E9-402E-A6D0-1335E22D0A26}" destId="{B223DCE7-598A-4CA9-B769-DC5B58FB77E0}" srcOrd="4" destOrd="0" presId="urn:microsoft.com/office/officeart/2005/8/layout/bProcess2"/>
    <dgm:cxn modelId="{321793CE-82C7-4D6B-BAEC-18CAB6404500}" type="presParOf" srcId="{B223DCE7-598A-4CA9-B769-DC5B58FB77E0}" destId="{7F1EF3DC-8C46-470D-8A2A-1C45B0BF951F}" srcOrd="0" destOrd="0" presId="urn:microsoft.com/office/officeart/2005/8/layout/bProcess2"/>
    <dgm:cxn modelId="{3FE45727-DC59-468F-847A-E21FB207A16B}" type="presParOf" srcId="{B223DCE7-598A-4CA9-B769-DC5B58FB77E0}" destId="{3FBA1453-B525-4DCA-9E28-66E1B4E3432D}" srcOrd="1" destOrd="0" presId="urn:microsoft.com/office/officeart/2005/8/layout/bProcess2"/>
    <dgm:cxn modelId="{5D79442B-3A8C-4D85-9F1C-7B0ABF2E2EA1}" type="presParOf" srcId="{F7BE766C-67E9-402E-A6D0-1335E22D0A26}" destId="{23BE066D-18B8-4413-84C4-0DAAA2E598D6}" srcOrd="5" destOrd="0" presId="urn:microsoft.com/office/officeart/2005/8/layout/bProcess2"/>
    <dgm:cxn modelId="{737FAE4E-27A3-44A3-BFAF-7AB4B0601DA8}" type="presParOf" srcId="{F7BE766C-67E9-402E-A6D0-1335E22D0A26}" destId="{18111CEB-4D26-4A27-A1E5-00455D726A51}" srcOrd="6" destOrd="0" presId="urn:microsoft.com/office/officeart/2005/8/layout/bProcess2"/>
    <dgm:cxn modelId="{4C299584-CE22-447C-8F20-0A9863EB01BA}" type="presParOf" srcId="{18111CEB-4D26-4A27-A1E5-00455D726A51}" destId="{288BE1E0-ADEC-44C7-BA3F-E831CF7630E5}" srcOrd="0" destOrd="0" presId="urn:microsoft.com/office/officeart/2005/8/layout/bProcess2"/>
    <dgm:cxn modelId="{F49303B6-FA65-4E46-89D8-F82B75CA1A3B}" type="presParOf" srcId="{18111CEB-4D26-4A27-A1E5-00455D726A51}" destId="{E405679D-D95A-4BA5-962F-1E1C8AAEB8C5}" srcOrd="1" destOrd="0" presId="urn:microsoft.com/office/officeart/2005/8/layout/bProcess2"/>
    <dgm:cxn modelId="{6FECD2DB-0D6B-45E8-89B1-9C0350D8B0D0}" type="presParOf" srcId="{F7BE766C-67E9-402E-A6D0-1335E22D0A26}" destId="{A14E161D-6D54-4A3C-8AAB-8A99E3202520}" srcOrd="7" destOrd="0" presId="urn:microsoft.com/office/officeart/2005/8/layout/bProcess2"/>
    <dgm:cxn modelId="{8AD35C49-D536-46C9-AA9C-0F9243299C3B}" type="presParOf" srcId="{F7BE766C-67E9-402E-A6D0-1335E22D0A26}" destId="{8BA9D374-7FBE-4686-97AC-A03AC6892D04}" srcOrd="8" destOrd="0" presId="urn:microsoft.com/office/officeart/2005/8/layout/bProcess2"/>
  </dgm:cxnLst>
  <dgm:bg>
    <a:effectLst>
      <a:glow rad="228600">
        <a:schemeClr val="accent2">
          <a:satMod val="175000"/>
          <a:alpha val="40000"/>
        </a:schemeClr>
      </a:glow>
    </a:effectLst>
  </dgm:bg>
  <dgm:whole>
    <a:ln w="38100"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B21C6E-9160-4397-94D3-6E7BB0AC648E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ACDE69-4296-4D81-A08B-E002D2E2D428}">
      <dgm:prSet phldrT="[Texte]"/>
      <dgm:spPr/>
      <dgm:t>
        <a:bodyPr/>
        <a:lstStyle/>
        <a:p>
          <a:r>
            <a:rPr lang="fr-FR" dirty="0" smtClean="0"/>
            <a:t>Option « Financement »</a:t>
          </a:r>
          <a:endParaRPr lang="fr-FR" dirty="0"/>
        </a:p>
      </dgm:t>
    </dgm:pt>
    <dgm:pt modelId="{ACBAFD7D-FD38-4B73-A466-668476BC39F8}" type="parTrans" cxnId="{BD943077-D579-4EC3-B041-4CF46D8AB320}">
      <dgm:prSet/>
      <dgm:spPr/>
      <dgm:t>
        <a:bodyPr/>
        <a:lstStyle/>
        <a:p>
          <a:endParaRPr lang="fr-FR"/>
        </a:p>
      </dgm:t>
    </dgm:pt>
    <dgm:pt modelId="{D40E0BF9-A7E2-4CD3-9D2F-2A373CEA446C}" type="sibTrans" cxnId="{BD943077-D579-4EC3-B041-4CF46D8AB320}">
      <dgm:prSet/>
      <dgm:spPr/>
      <dgm:t>
        <a:bodyPr/>
        <a:lstStyle/>
        <a:p>
          <a:endParaRPr lang="fr-FR"/>
        </a:p>
      </dgm:t>
    </dgm:pt>
    <dgm:pt modelId="{D32744F9-6699-4BDB-842A-2A9B7BA68320}">
      <dgm:prSet phldrT="[Texte]"/>
      <dgm:spPr/>
      <dgm:t>
        <a:bodyPr/>
        <a:lstStyle/>
        <a:p>
          <a:r>
            <a:rPr lang="fr-FR" b="1" dirty="0" smtClean="0"/>
            <a:t>Risque de la fracture numérique et problème des ressources</a:t>
          </a:r>
          <a:endParaRPr lang="fr-FR" b="1" dirty="0"/>
        </a:p>
      </dgm:t>
    </dgm:pt>
    <dgm:pt modelId="{84181578-D16B-4ABD-9CF1-D455EC06D1B1}" type="parTrans" cxnId="{A7B44CA5-BD44-4A93-AC01-1425713DC510}">
      <dgm:prSet/>
      <dgm:spPr/>
      <dgm:t>
        <a:bodyPr/>
        <a:lstStyle/>
        <a:p>
          <a:endParaRPr lang="fr-FR"/>
        </a:p>
      </dgm:t>
    </dgm:pt>
    <dgm:pt modelId="{BCCEE8DE-3145-4CA4-BE14-E10F5A90BF2C}" type="sibTrans" cxnId="{A7B44CA5-BD44-4A93-AC01-1425713DC510}">
      <dgm:prSet/>
      <dgm:spPr/>
      <dgm:t>
        <a:bodyPr/>
        <a:lstStyle/>
        <a:p>
          <a:endParaRPr lang="fr-FR"/>
        </a:p>
      </dgm:t>
    </dgm:pt>
    <dgm:pt modelId="{C2933918-22A0-479E-A425-77427A32EA11}">
      <dgm:prSet phldrT="[Texte]"/>
      <dgm:spPr/>
      <dgm:t>
        <a:bodyPr/>
        <a:lstStyle/>
        <a:p>
          <a:r>
            <a:rPr lang="fr-FR" b="1" dirty="0" smtClean="0"/>
            <a:t>Coût onéreux et Foisonnement  des solutions</a:t>
          </a:r>
          <a:endParaRPr lang="fr-FR" b="1" dirty="0"/>
        </a:p>
      </dgm:t>
    </dgm:pt>
    <dgm:pt modelId="{9B483435-AF3B-4484-8469-0BB1CF4006AD}" type="parTrans" cxnId="{54E625B8-D2BA-4C8F-A936-CD4FB61DA1EC}">
      <dgm:prSet/>
      <dgm:spPr/>
      <dgm:t>
        <a:bodyPr/>
        <a:lstStyle/>
        <a:p>
          <a:endParaRPr lang="fr-FR"/>
        </a:p>
      </dgm:t>
    </dgm:pt>
    <dgm:pt modelId="{4A1F3CF7-C242-4CB6-8500-90E154C49E97}" type="sibTrans" cxnId="{54E625B8-D2BA-4C8F-A936-CD4FB61DA1EC}">
      <dgm:prSet/>
      <dgm:spPr/>
      <dgm:t>
        <a:bodyPr/>
        <a:lstStyle/>
        <a:p>
          <a:endParaRPr lang="fr-FR"/>
        </a:p>
      </dgm:t>
    </dgm:pt>
    <dgm:pt modelId="{D895AFF0-990A-4016-8AED-EB7E9602F7F5}">
      <dgm:prSet phldrT="[Texte]"/>
      <dgm:spPr/>
      <dgm:t>
        <a:bodyPr/>
        <a:lstStyle/>
        <a:p>
          <a:r>
            <a:rPr lang="fr-FR" dirty="0" smtClean="0"/>
            <a:t>Option « Mutualisation »</a:t>
          </a:r>
          <a:endParaRPr lang="fr-FR" dirty="0"/>
        </a:p>
      </dgm:t>
    </dgm:pt>
    <dgm:pt modelId="{B95B92D1-9F92-4F01-966E-67584939AE87}" type="parTrans" cxnId="{08D8E434-B579-4717-9396-D9F929C74E17}">
      <dgm:prSet/>
      <dgm:spPr/>
      <dgm:t>
        <a:bodyPr/>
        <a:lstStyle/>
        <a:p>
          <a:endParaRPr lang="fr-FR"/>
        </a:p>
      </dgm:t>
    </dgm:pt>
    <dgm:pt modelId="{DD61F08F-5058-493A-A8D2-BB0479ABA578}" type="sibTrans" cxnId="{08D8E434-B579-4717-9396-D9F929C74E17}">
      <dgm:prSet/>
      <dgm:spPr/>
      <dgm:t>
        <a:bodyPr/>
        <a:lstStyle/>
        <a:p>
          <a:endParaRPr lang="fr-FR"/>
        </a:p>
      </dgm:t>
    </dgm:pt>
    <dgm:pt modelId="{E9BF8135-C756-4B03-965D-A0A6D89F2233}">
      <dgm:prSet phldrT="[Texte]"/>
      <dgm:spPr/>
      <dgm:t>
        <a:bodyPr/>
        <a:lstStyle/>
        <a:p>
          <a:r>
            <a:rPr lang="fr-FR" b="1" dirty="0" smtClean="0"/>
            <a:t>Possible grâce aux Technologies </a:t>
          </a:r>
          <a:endParaRPr lang="fr-FR" b="1" dirty="0"/>
        </a:p>
      </dgm:t>
    </dgm:pt>
    <dgm:pt modelId="{2E80CD7F-C5C9-4023-AC76-82294067B2FD}" type="parTrans" cxnId="{069CDC48-5990-432A-A471-CE632DDE77AA}">
      <dgm:prSet/>
      <dgm:spPr/>
      <dgm:t>
        <a:bodyPr/>
        <a:lstStyle/>
        <a:p>
          <a:endParaRPr lang="fr-FR"/>
        </a:p>
      </dgm:t>
    </dgm:pt>
    <dgm:pt modelId="{675DCF68-A1A5-462B-8AA2-4A5F73D20B0A}" type="sibTrans" cxnId="{069CDC48-5990-432A-A471-CE632DDE77AA}">
      <dgm:prSet/>
      <dgm:spPr/>
      <dgm:t>
        <a:bodyPr/>
        <a:lstStyle/>
        <a:p>
          <a:endParaRPr lang="fr-FR"/>
        </a:p>
      </dgm:t>
    </dgm:pt>
    <dgm:pt modelId="{96B87FBE-CA1D-470D-BACA-1B196CF6A145}">
      <dgm:prSet phldrT="[Texte]"/>
      <dgm:spPr/>
      <dgm:t>
        <a:bodyPr/>
        <a:lstStyle/>
        <a:p>
          <a:r>
            <a:rPr lang="fr-FR" b="1" dirty="0" smtClean="0"/>
            <a:t>Permet l’optimisation des coûts </a:t>
          </a:r>
          <a:endParaRPr lang="fr-FR" b="1" dirty="0"/>
        </a:p>
      </dgm:t>
    </dgm:pt>
    <dgm:pt modelId="{6C20A401-5158-425B-8670-2DA6AEC0E050}" type="parTrans" cxnId="{DA55D954-B233-40B9-9353-F4C39A3BA61F}">
      <dgm:prSet/>
      <dgm:spPr/>
      <dgm:t>
        <a:bodyPr/>
        <a:lstStyle/>
        <a:p>
          <a:endParaRPr lang="fr-FR"/>
        </a:p>
      </dgm:t>
    </dgm:pt>
    <dgm:pt modelId="{C64D8181-93DA-4613-AA0C-C8D5DA654EF9}" type="sibTrans" cxnId="{DA55D954-B233-40B9-9353-F4C39A3BA61F}">
      <dgm:prSet/>
      <dgm:spPr/>
      <dgm:t>
        <a:bodyPr/>
        <a:lstStyle/>
        <a:p>
          <a:endParaRPr lang="fr-FR"/>
        </a:p>
      </dgm:t>
    </dgm:pt>
    <dgm:pt modelId="{4533E920-9B7E-4F1B-B4DF-90E12F4BE9E3}">
      <dgm:prSet phldrT="[Texte]"/>
      <dgm:spPr/>
      <dgm:t>
        <a:bodyPr/>
        <a:lstStyle/>
        <a:p>
          <a:r>
            <a:rPr lang="fr-FR" b="1" dirty="0" smtClean="0"/>
            <a:t>Offre l’intégration des Systèmes  </a:t>
          </a:r>
          <a:endParaRPr lang="fr-FR" b="1" dirty="0"/>
        </a:p>
      </dgm:t>
    </dgm:pt>
    <dgm:pt modelId="{00D74D87-0FB4-4F9A-91B6-5194E9476154}" type="parTrans" cxnId="{5CBD87E5-8FE4-4705-A8D7-F3248A64FD43}">
      <dgm:prSet/>
      <dgm:spPr/>
      <dgm:t>
        <a:bodyPr/>
        <a:lstStyle/>
        <a:p>
          <a:endParaRPr lang="fr-FR"/>
        </a:p>
      </dgm:t>
    </dgm:pt>
    <dgm:pt modelId="{CC06C713-4704-4145-AD84-35F4E5C75318}" type="sibTrans" cxnId="{5CBD87E5-8FE4-4705-A8D7-F3248A64FD43}">
      <dgm:prSet/>
      <dgm:spPr/>
      <dgm:t>
        <a:bodyPr/>
        <a:lstStyle/>
        <a:p>
          <a:endParaRPr lang="fr-FR"/>
        </a:p>
      </dgm:t>
    </dgm:pt>
    <dgm:pt modelId="{697F6885-A5F3-493C-9F71-69EE5BCAF0CC}" type="pres">
      <dgm:prSet presAssocID="{38B21C6E-9160-4397-94D3-6E7BB0AC648E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6B9E53-6071-4CC9-B670-2BC3857410E4}" type="pres">
      <dgm:prSet presAssocID="{38B21C6E-9160-4397-94D3-6E7BB0AC648E}" presName="dummyMaxCanvas" presStyleCnt="0"/>
      <dgm:spPr/>
    </dgm:pt>
    <dgm:pt modelId="{7FA83D1E-4CA5-428E-86B2-42F3DB06DBA6}" type="pres">
      <dgm:prSet presAssocID="{38B21C6E-9160-4397-94D3-6E7BB0AC648E}" presName="parentComposite" presStyleCnt="0"/>
      <dgm:spPr/>
    </dgm:pt>
    <dgm:pt modelId="{3575956D-8AA2-479C-B029-B4D1B6FB3646}" type="pres">
      <dgm:prSet presAssocID="{38B21C6E-9160-4397-94D3-6E7BB0AC648E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6DBDFBD3-64B6-4EAB-BA45-AD5FB4ECE30C}" type="pres">
      <dgm:prSet presAssocID="{38B21C6E-9160-4397-94D3-6E7BB0AC648E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40B05CCE-5E0B-4AF7-B5BE-D8DFD74882CF}" type="pres">
      <dgm:prSet presAssocID="{38B21C6E-9160-4397-94D3-6E7BB0AC648E}" presName="childrenComposite" presStyleCnt="0"/>
      <dgm:spPr/>
    </dgm:pt>
    <dgm:pt modelId="{693AA453-2962-4930-8FD4-87D393BBA692}" type="pres">
      <dgm:prSet presAssocID="{38B21C6E-9160-4397-94D3-6E7BB0AC648E}" presName="dummyMaxCanvas_ChildArea" presStyleCnt="0"/>
      <dgm:spPr/>
    </dgm:pt>
    <dgm:pt modelId="{51613EA7-D414-4D70-A4A7-7956CDFF424C}" type="pres">
      <dgm:prSet presAssocID="{38B21C6E-9160-4397-94D3-6E7BB0AC648E}" presName="fulcrum" presStyleLbl="alignAccFollowNode1" presStyleIdx="2" presStyleCnt="4"/>
      <dgm:spPr/>
    </dgm:pt>
    <dgm:pt modelId="{FA082EB7-69D6-4F80-A9D5-0DB1EA60077B}" type="pres">
      <dgm:prSet presAssocID="{38B21C6E-9160-4397-94D3-6E7BB0AC648E}" presName="balance_23" presStyleLbl="alignAccFollowNode1" presStyleIdx="3" presStyleCnt="4">
        <dgm:presLayoutVars>
          <dgm:bulletEnabled val="1"/>
        </dgm:presLayoutVars>
      </dgm:prSet>
      <dgm:spPr/>
    </dgm:pt>
    <dgm:pt modelId="{53F64368-4F3E-4477-8195-771D9B4F6D37}" type="pres">
      <dgm:prSet presAssocID="{38B21C6E-9160-4397-94D3-6E7BB0AC648E}" presName="right_23_1" presStyleLbl="node1" presStyleIdx="0" presStyleCnt="5" custScaleX="1318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261859-F42E-42D6-BD65-4660550A6F5A}" type="pres">
      <dgm:prSet presAssocID="{38B21C6E-9160-4397-94D3-6E7BB0AC648E}" presName="right_23_2" presStyleLbl="node1" presStyleIdx="1" presStyleCnt="5" custScaleX="139426" custScaleY="123913" custLinFactNeighborY="-34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46CF40-039D-4407-9669-E93661712521}" type="pres">
      <dgm:prSet presAssocID="{38B21C6E-9160-4397-94D3-6E7BB0AC648E}" presName="right_23_3" presStyleLbl="node1" presStyleIdx="2" presStyleCnt="5" custScaleX="140508" custScaleY="114266" custLinFactNeighborY="-187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4BCAF9-3A6B-4B4D-8ED9-5307215EB977}" type="pres">
      <dgm:prSet presAssocID="{38B21C6E-9160-4397-94D3-6E7BB0AC648E}" presName="left_23_1" presStyleLbl="node1" presStyleIdx="3" presStyleCnt="5" custScaleX="136022" custScaleY="109990" custLinFactY="-958" custLinFactNeighborX="4389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76E1C0-CD6C-4AA8-88BD-3DC36D55A9F8}" type="pres">
      <dgm:prSet presAssocID="{38B21C6E-9160-4397-94D3-6E7BB0AC648E}" presName="left_23_2" presStyleLbl="node1" presStyleIdx="4" presStyleCnt="5" custScaleX="134999" custScaleY="111558" custLinFactNeighborX="364" custLinFactNeighborY="916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7E6198-072B-46E6-9CF8-FA0A5775A049}" type="presOf" srcId="{D32744F9-6699-4BDB-842A-2A9B7BA68320}" destId="{354BCAF9-3A6B-4B4D-8ED9-5307215EB977}" srcOrd="0" destOrd="0" presId="urn:microsoft.com/office/officeart/2005/8/layout/balance1"/>
    <dgm:cxn modelId="{6EECE99B-BAD1-4784-AACD-99DDD5E4E31E}" type="presOf" srcId="{96B87FBE-CA1D-470D-BACA-1B196CF6A145}" destId="{5F261859-F42E-42D6-BD65-4660550A6F5A}" srcOrd="0" destOrd="0" presId="urn:microsoft.com/office/officeart/2005/8/layout/balance1"/>
    <dgm:cxn modelId="{869A085F-9A39-431D-AA19-A45CF52D82F3}" type="presOf" srcId="{4533E920-9B7E-4F1B-B4DF-90E12F4BE9E3}" destId="{1646CF40-039D-4407-9669-E93661712521}" srcOrd="0" destOrd="0" presId="urn:microsoft.com/office/officeart/2005/8/layout/balance1"/>
    <dgm:cxn modelId="{069CDC48-5990-432A-A471-CE632DDE77AA}" srcId="{D895AFF0-990A-4016-8AED-EB7E9602F7F5}" destId="{E9BF8135-C756-4B03-965D-A0A6D89F2233}" srcOrd="0" destOrd="0" parTransId="{2E80CD7F-C5C9-4023-AC76-82294067B2FD}" sibTransId="{675DCF68-A1A5-462B-8AA2-4A5F73D20B0A}"/>
    <dgm:cxn modelId="{54E625B8-D2BA-4C8F-A936-CD4FB61DA1EC}" srcId="{28ACDE69-4296-4D81-A08B-E002D2E2D428}" destId="{C2933918-22A0-479E-A425-77427A32EA11}" srcOrd="1" destOrd="0" parTransId="{9B483435-AF3B-4484-8469-0BB1CF4006AD}" sibTransId="{4A1F3CF7-C242-4CB6-8500-90E154C49E97}"/>
    <dgm:cxn modelId="{BD943077-D579-4EC3-B041-4CF46D8AB320}" srcId="{38B21C6E-9160-4397-94D3-6E7BB0AC648E}" destId="{28ACDE69-4296-4D81-A08B-E002D2E2D428}" srcOrd="0" destOrd="0" parTransId="{ACBAFD7D-FD38-4B73-A466-668476BC39F8}" sibTransId="{D40E0BF9-A7E2-4CD3-9D2F-2A373CEA446C}"/>
    <dgm:cxn modelId="{42709BBD-3B7D-4771-B83C-AF8910F553A1}" type="presOf" srcId="{E9BF8135-C756-4B03-965D-A0A6D89F2233}" destId="{53F64368-4F3E-4477-8195-771D9B4F6D37}" srcOrd="0" destOrd="0" presId="urn:microsoft.com/office/officeart/2005/8/layout/balance1"/>
    <dgm:cxn modelId="{DA55D954-B233-40B9-9353-F4C39A3BA61F}" srcId="{D895AFF0-990A-4016-8AED-EB7E9602F7F5}" destId="{96B87FBE-CA1D-470D-BACA-1B196CF6A145}" srcOrd="1" destOrd="0" parTransId="{6C20A401-5158-425B-8670-2DA6AEC0E050}" sibTransId="{C64D8181-93DA-4613-AA0C-C8D5DA654EF9}"/>
    <dgm:cxn modelId="{5CBD87E5-8FE4-4705-A8D7-F3248A64FD43}" srcId="{D895AFF0-990A-4016-8AED-EB7E9602F7F5}" destId="{4533E920-9B7E-4F1B-B4DF-90E12F4BE9E3}" srcOrd="2" destOrd="0" parTransId="{00D74D87-0FB4-4F9A-91B6-5194E9476154}" sibTransId="{CC06C713-4704-4145-AD84-35F4E5C75318}"/>
    <dgm:cxn modelId="{8664859E-5C79-4352-B451-D189EFB8FF16}" type="presOf" srcId="{D895AFF0-990A-4016-8AED-EB7E9602F7F5}" destId="{6DBDFBD3-64B6-4EAB-BA45-AD5FB4ECE30C}" srcOrd="0" destOrd="0" presId="urn:microsoft.com/office/officeart/2005/8/layout/balance1"/>
    <dgm:cxn modelId="{9A49D283-2E5C-4AFB-BF48-292E9154B796}" type="presOf" srcId="{C2933918-22A0-479E-A425-77427A32EA11}" destId="{5D76E1C0-CD6C-4AA8-88BD-3DC36D55A9F8}" srcOrd="0" destOrd="0" presId="urn:microsoft.com/office/officeart/2005/8/layout/balance1"/>
    <dgm:cxn modelId="{61E6DFE2-816C-444F-8B2B-B6AB2567040B}" type="presOf" srcId="{38B21C6E-9160-4397-94D3-6E7BB0AC648E}" destId="{697F6885-A5F3-493C-9F71-69EE5BCAF0CC}" srcOrd="0" destOrd="0" presId="urn:microsoft.com/office/officeart/2005/8/layout/balance1"/>
    <dgm:cxn modelId="{A7B44CA5-BD44-4A93-AC01-1425713DC510}" srcId="{28ACDE69-4296-4D81-A08B-E002D2E2D428}" destId="{D32744F9-6699-4BDB-842A-2A9B7BA68320}" srcOrd="0" destOrd="0" parTransId="{84181578-D16B-4ABD-9CF1-D455EC06D1B1}" sibTransId="{BCCEE8DE-3145-4CA4-BE14-E10F5A90BF2C}"/>
    <dgm:cxn modelId="{08D8E434-B579-4717-9396-D9F929C74E17}" srcId="{38B21C6E-9160-4397-94D3-6E7BB0AC648E}" destId="{D895AFF0-990A-4016-8AED-EB7E9602F7F5}" srcOrd="1" destOrd="0" parTransId="{B95B92D1-9F92-4F01-966E-67584939AE87}" sibTransId="{DD61F08F-5058-493A-A8D2-BB0479ABA578}"/>
    <dgm:cxn modelId="{87C034AC-FF7C-4966-BC09-FC546D1CEF20}" type="presOf" srcId="{28ACDE69-4296-4D81-A08B-E002D2E2D428}" destId="{3575956D-8AA2-479C-B029-B4D1B6FB3646}" srcOrd="0" destOrd="0" presId="urn:microsoft.com/office/officeart/2005/8/layout/balance1"/>
    <dgm:cxn modelId="{DFB49544-03B2-4796-9344-2CC9F4C817FB}" type="presParOf" srcId="{697F6885-A5F3-493C-9F71-69EE5BCAF0CC}" destId="{5B6B9E53-6071-4CC9-B670-2BC3857410E4}" srcOrd="0" destOrd="0" presId="urn:microsoft.com/office/officeart/2005/8/layout/balance1"/>
    <dgm:cxn modelId="{1B62C8E0-E108-432D-950D-452458569CA6}" type="presParOf" srcId="{697F6885-A5F3-493C-9F71-69EE5BCAF0CC}" destId="{7FA83D1E-4CA5-428E-86B2-42F3DB06DBA6}" srcOrd="1" destOrd="0" presId="urn:microsoft.com/office/officeart/2005/8/layout/balance1"/>
    <dgm:cxn modelId="{EFA541A9-5B19-4E9F-8AAC-E51B877869A6}" type="presParOf" srcId="{7FA83D1E-4CA5-428E-86B2-42F3DB06DBA6}" destId="{3575956D-8AA2-479C-B029-B4D1B6FB3646}" srcOrd="0" destOrd="0" presId="urn:microsoft.com/office/officeart/2005/8/layout/balance1"/>
    <dgm:cxn modelId="{1B5E5A59-E2D6-4CE6-A4DB-822AA06234FB}" type="presParOf" srcId="{7FA83D1E-4CA5-428E-86B2-42F3DB06DBA6}" destId="{6DBDFBD3-64B6-4EAB-BA45-AD5FB4ECE30C}" srcOrd="1" destOrd="0" presId="urn:microsoft.com/office/officeart/2005/8/layout/balance1"/>
    <dgm:cxn modelId="{463A6E47-4D97-431F-96BC-D73A09444A43}" type="presParOf" srcId="{697F6885-A5F3-493C-9F71-69EE5BCAF0CC}" destId="{40B05CCE-5E0B-4AF7-B5BE-D8DFD74882CF}" srcOrd="2" destOrd="0" presId="urn:microsoft.com/office/officeart/2005/8/layout/balance1"/>
    <dgm:cxn modelId="{675F10D7-64D3-4D70-93B9-E3C481803BDD}" type="presParOf" srcId="{40B05CCE-5E0B-4AF7-B5BE-D8DFD74882CF}" destId="{693AA453-2962-4930-8FD4-87D393BBA692}" srcOrd="0" destOrd="0" presId="urn:microsoft.com/office/officeart/2005/8/layout/balance1"/>
    <dgm:cxn modelId="{11B969B1-5F6A-4F48-9752-752AC40F095E}" type="presParOf" srcId="{40B05CCE-5E0B-4AF7-B5BE-D8DFD74882CF}" destId="{51613EA7-D414-4D70-A4A7-7956CDFF424C}" srcOrd="1" destOrd="0" presId="urn:microsoft.com/office/officeart/2005/8/layout/balance1"/>
    <dgm:cxn modelId="{4CB5855F-A470-4F66-800F-7C30267EE9D8}" type="presParOf" srcId="{40B05CCE-5E0B-4AF7-B5BE-D8DFD74882CF}" destId="{FA082EB7-69D6-4F80-A9D5-0DB1EA60077B}" srcOrd="2" destOrd="0" presId="urn:microsoft.com/office/officeart/2005/8/layout/balance1"/>
    <dgm:cxn modelId="{B7E072DF-23C9-4B12-939E-AD85F0C9DCF0}" type="presParOf" srcId="{40B05CCE-5E0B-4AF7-B5BE-D8DFD74882CF}" destId="{53F64368-4F3E-4477-8195-771D9B4F6D37}" srcOrd="3" destOrd="0" presId="urn:microsoft.com/office/officeart/2005/8/layout/balance1"/>
    <dgm:cxn modelId="{CAD907A8-A19B-44EA-AD86-654091E98CC3}" type="presParOf" srcId="{40B05CCE-5E0B-4AF7-B5BE-D8DFD74882CF}" destId="{5F261859-F42E-42D6-BD65-4660550A6F5A}" srcOrd="4" destOrd="0" presId="urn:microsoft.com/office/officeart/2005/8/layout/balance1"/>
    <dgm:cxn modelId="{11631CAD-6EF6-495D-B02A-95A4C3A1C63A}" type="presParOf" srcId="{40B05CCE-5E0B-4AF7-B5BE-D8DFD74882CF}" destId="{1646CF40-039D-4407-9669-E93661712521}" srcOrd="5" destOrd="0" presId="urn:microsoft.com/office/officeart/2005/8/layout/balance1"/>
    <dgm:cxn modelId="{68BA2AAB-FC2F-4FD8-86B2-3A5F07BB67BF}" type="presParOf" srcId="{40B05CCE-5E0B-4AF7-B5BE-D8DFD74882CF}" destId="{354BCAF9-3A6B-4B4D-8ED9-5307215EB977}" srcOrd="6" destOrd="0" presId="urn:microsoft.com/office/officeart/2005/8/layout/balance1"/>
    <dgm:cxn modelId="{E9BEC7DD-C614-4016-930F-6502DFE53FEF}" type="presParOf" srcId="{40B05CCE-5E0B-4AF7-B5BE-D8DFD74882CF}" destId="{5D76E1C0-CD6C-4AA8-88BD-3DC36D55A9F8}" srcOrd="7" destOrd="0" presId="urn:microsoft.com/office/officeart/2005/8/layout/balance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CD7535-3087-4C66-9A01-4071363B20E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558FD3C-5411-4410-8349-9EE4C6D1E377}">
      <dgm:prSet phldrT="[Texte]"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Package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04C739D-EE63-4205-A3BD-CD3ACD10E04A}" type="parTrans" cxnId="{7BFEB281-C002-41C2-B702-970379C7E644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EDAB5C2-1A91-467E-984C-A02E87C4ACF0}" type="sibTrans" cxnId="{7BFEB281-C002-41C2-B702-970379C7E644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68B5CF9-0A02-45AE-9388-C43DB20B72AE}">
      <dgm:prSet phldrT="[Texte]"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Technologie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C87D0A5-0F7C-4E66-AF09-1677FEA40954}" type="parTrans" cxnId="{BFAE2120-04ED-499B-9BAD-5A4E4D7CACC9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D139DA0-189E-4F8B-BCA3-0E997C33720A}" type="sibTrans" cxnId="{BFAE2120-04ED-499B-9BAD-5A4E4D7CACC9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91A6CC6-D74A-4962-AE8F-C7B8659935A7}">
      <dgm:prSet phldrT="[Texte]"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Assistance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E573A68-9B70-4B29-B31D-D8D5CD928693}" type="parTrans" cxnId="{ECAAAB51-81C2-4645-A1A5-0CD2B566170C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EE1613D-30C4-4E15-B792-67D812F9B067}" type="sibTrans" cxnId="{ECAAAB51-81C2-4645-A1A5-0CD2B566170C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77CB3BF-8EF8-40C3-AE92-6A519FAA274C}">
      <dgm:prSet phldrT="[Texte]"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Labellisation d’un réseau de prestataires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1DC9F31-1ADB-4264-94C4-25C44CF3B607}" type="parTrans" cxnId="{E7B9531B-A2DD-4085-BDB1-68B153C53F2E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1378724-717C-4238-95CE-78C313EA8DFE}" type="sibTrans" cxnId="{E7B9531B-A2DD-4085-BDB1-68B153C53F2E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11C97DC-8F1B-4E70-9D61-82EDA8CD8031}">
      <dgm:prSet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Hébergement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3EE7C39-8A27-43FF-A7B6-FB9F0189CA63}" type="parTrans" cxnId="{F00F5DA3-FB72-4CAB-BB41-EDCB40D78F63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4625CBF-CA99-4060-839F-8A0A23A119EF}" type="sibTrans" cxnId="{F00F5DA3-FB72-4CAB-BB41-EDCB40D78F63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AF8A1C2-BF67-457C-9D57-B5D3368A2219}">
      <dgm:prSet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Financement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CAD3A85-620F-4285-AEF7-96CCC2596953}" type="parTrans" cxnId="{418DE9D9-5CD4-43B0-BD35-2C08F951DFF3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F30BCED-08C0-4852-ADF5-B9C53562B621}" type="sibTrans" cxnId="{418DE9D9-5CD4-43B0-BD35-2C08F951DFF3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841CB30-5FB8-4790-A52E-8F10502EEE24}">
      <dgm:prSet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Déploiement technique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6B88FA2-09A1-4751-800D-1688B9F620D9}" type="parTrans" cxnId="{2DCB864C-78B8-4DA9-8FC4-29F6EF133BBA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FD317BD-EE9B-4895-879D-DD53B09004C7}" type="sibTrans" cxnId="{2DCB864C-78B8-4DA9-8FC4-29F6EF133BBA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8F015BB-AD8A-4CA4-B31D-C7003D441E09}">
      <dgm:prSet/>
      <dgm:spPr/>
      <dgm:t>
        <a:bodyPr/>
        <a:lstStyle/>
        <a:p>
          <a:r>
            <a:rPr lang="fr-F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Contenu</a:t>
          </a:r>
          <a:endParaRPr lang="fr-F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A4E53C0-1D22-41EC-9DEE-484288F71227}" type="parTrans" cxnId="{5DDB7C1B-548F-4429-84C7-7FDFE3266D22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B6B35A0-96E2-40AE-BCD9-21695D62D084}" type="sibTrans" cxnId="{5DDB7C1B-548F-4429-84C7-7FDFE3266D22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3A05187-D600-4C99-B4B9-BEE4617EDF99}" type="pres">
      <dgm:prSet presAssocID="{81CD7535-3087-4C66-9A01-4071363B20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55B7602-1550-485A-ADD5-549CC3E8957B}" type="pres">
      <dgm:prSet presAssocID="{4558FD3C-5411-4410-8349-9EE4C6D1E377}" presName="root1" presStyleCnt="0"/>
      <dgm:spPr/>
    </dgm:pt>
    <dgm:pt modelId="{56F87FFB-08B4-449C-AEAE-AD96D03150EB}" type="pres">
      <dgm:prSet presAssocID="{4558FD3C-5411-4410-8349-9EE4C6D1E37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F51FFF-0951-40D8-8BDF-5773F4A309BD}" type="pres">
      <dgm:prSet presAssocID="{4558FD3C-5411-4410-8349-9EE4C6D1E377}" presName="level2hierChild" presStyleCnt="0"/>
      <dgm:spPr/>
    </dgm:pt>
    <dgm:pt modelId="{D306AA5F-37D5-46B8-BA6D-3C44F0D84AE6}" type="pres">
      <dgm:prSet presAssocID="{9C87D0A5-0F7C-4E66-AF09-1677FEA40954}" presName="conn2-1" presStyleLbl="parChTrans1D2" presStyleIdx="0" presStyleCnt="4"/>
      <dgm:spPr/>
      <dgm:t>
        <a:bodyPr/>
        <a:lstStyle/>
        <a:p>
          <a:endParaRPr lang="fr-FR"/>
        </a:p>
      </dgm:t>
    </dgm:pt>
    <dgm:pt modelId="{4E522127-42F4-4091-89D3-39A02F338102}" type="pres">
      <dgm:prSet presAssocID="{9C87D0A5-0F7C-4E66-AF09-1677FEA40954}" presName="connTx" presStyleLbl="parChTrans1D2" presStyleIdx="0" presStyleCnt="4"/>
      <dgm:spPr/>
      <dgm:t>
        <a:bodyPr/>
        <a:lstStyle/>
        <a:p>
          <a:endParaRPr lang="fr-FR"/>
        </a:p>
      </dgm:t>
    </dgm:pt>
    <dgm:pt modelId="{106A986B-C181-4B38-8852-5E659A1031B6}" type="pres">
      <dgm:prSet presAssocID="{168B5CF9-0A02-45AE-9388-C43DB20B72AE}" presName="root2" presStyleCnt="0"/>
      <dgm:spPr/>
    </dgm:pt>
    <dgm:pt modelId="{F5D2CF8D-D869-48E1-AE6F-D31A680FD20B}" type="pres">
      <dgm:prSet presAssocID="{168B5CF9-0A02-45AE-9388-C43DB20B72AE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778F419-F204-444A-AA8C-F32574EF0A65}" type="pres">
      <dgm:prSet presAssocID="{168B5CF9-0A02-45AE-9388-C43DB20B72AE}" presName="level3hierChild" presStyleCnt="0"/>
      <dgm:spPr/>
    </dgm:pt>
    <dgm:pt modelId="{BD94CEBA-2CD3-4B06-9581-ECA8BE0C1C81}" type="pres">
      <dgm:prSet presAssocID="{DE573A68-9B70-4B29-B31D-D8D5CD928693}" presName="conn2-1" presStyleLbl="parChTrans1D2" presStyleIdx="1" presStyleCnt="4"/>
      <dgm:spPr/>
      <dgm:t>
        <a:bodyPr/>
        <a:lstStyle/>
        <a:p>
          <a:endParaRPr lang="fr-FR"/>
        </a:p>
      </dgm:t>
    </dgm:pt>
    <dgm:pt modelId="{A6DC4133-0B65-478B-869B-4CFF084A2951}" type="pres">
      <dgm:prSet presAssocID="{DE573A68-9B70-4B29-B31D-D8D5CD928693}" presName="connTx" presStyleLbl="parChTrans1D2" presStyleIdx="1" presStyleCnt="4"/>
      <dgm:spPr/>
      <dgm:t>
        <a:bodyPr/>
        <a:lstStyle/>
        <a:p>
          <a:endParaRPr lang="fr-FR"/>
        </a:p>
      </dgm:t>
    </dgm:pt>
    <dgm:pt modelId="{9A47B3E0-CAA6-4C37-811D-27A915D032CD}" type="pres">
      <dgm:prSet presAssocID="{D91A6CC6-D74A-4962-AE8F-C7B8659935A7}" presName="root2" presStyleCnt="0"/>
      <dgm:spPr/>
    </dgm:pt>
    <dgm:pt modelId="{38B40774-3F20-4C55-8ACF-F4C56B994B77}" type="pres">
      <dgm:prSet presAssocID="{D91A6CC6-D74A-4962-AE8F-C7B8659935A7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EA55F30-71FE-4555-A3FD-4F2D6F496E42}" type="pres">
      <dgm:prSet presAssocID="{D91A6CC6-D74A-4962-AE8F-C7B8659935A7}" presName="level3hierChild" presStyleCnt="0"/>
      <dgm:spPr/>
    </dgm:pt>
    <dgm:pt modelId="{E42C8325-AA2F-4207-BC6C-B1B80981D275}" type="pres">
      <dgm:prSet presAssocID="{81DC9F31-1ADB-4264-94C4-25C44CF3B607}" presName="conn2-1" presStyleLbl="parChTrans1D3" presStyleIdx="0" presStyleCnt="1"/>
      <dgm:spPr/>
      <dgm:t>
        <a:bodyPr/>
        <a:lstStyle/>
        <a:p>
          <a:endParaRPr lang="fr-FR"/>
        </a:p>
      </dgm:t>
    </dgm:pt>
    <dgm:pt modelId="{0FB77A97-A900-41C6-A1DD-095C8DEED60D}" type="pres">
      <dgm:prSet presAssocID="{81DC9F31-1ADB-4264-94C4-25C44CF3B607}" presName="connTx" presStyleLbl="parChTrans1D3" presStyleIdx="0" presStyleCnt="1"/>
      <dgm:spPr/>
      <dgm:t>
        <a:bodyPr/>
        <a:lstStyle/>
        <a:p>
          <a:endParaRPr lang="fr-FR"/>
        </a:p>
      </dgm:t>
    </dgm:pt>
    <dgm:pt modelId="{65C4952C-D945-433E-B1EB-AD0CFDEA5833}" type="pres">
      <dgm:prSet presAssocID="{577CB3BF-8EF8-40C3-AE92-6A519FAA274C}" presName="root2" presStyleCnt="0"/>
      <dgm:spPr/>
    </dgm:pt>
    <dgm:pt modelId="{C853D8E6-C41E-42AC-9739-69A12591E2DE}" type="pres">
      <dgm:prSet presAssocID="{577CB3BF-8EF8-40C3-AE92-6A519FAA274C}" presName="LevelTwoTextNode" presStyleLbl="node3" presStyleIdx="0" presStyleCnt="1" custScaleY="17619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77A255C-AF05-4873-ABA0-A15C048D4E00}" type="pres">
      <dgm:prSet presAssocID="{577CB3BF-8EF8-40C3-AE92-6A519FAA274C}" presName="level3hierChild" presStyleCnt="0"/>
      <dgm:spPr/>
    </dgm:pt>
    <dgm:pt modelId="{969F41D7-0064-4CB6-8C15-6AE53E301EC0}" type="pres">
      <dgm:prSet presAssocID="{36B88FA2-09A1-4751-800D-1688B9F620D9}" presName="conn2-1" presStyleLbl="parChTrans1D4" presStyleIdx="0" presStyleCnt="2"/>
      <dgm:spPr/>
      <dgm:t>
        <a:bodyPr/>
        <a:lstStyle/>
        <a:p>
          <a:endParaRPr lang="fr-FR"/>
        </a:p>
      </dgm:t>
    </dgm:pt>
    <dgm:pt modelId="{2555D6C4-9C84-4D69-9DCB-A1827FA7DFC4}" type="pres">
      <dgm:prSet presAssocID="{36B88FA2-09A1-4751-800D-1688B9F620D9}" presName="connTx" presStyleLbl="parChTrans1D4" presStyleIdx="0" presStyleCnt="2"/>
      <dgm:spPr/>
      <dgm:t>
        <a:bodyPr/>
        <a:lstStyle/>
        <a:p>
          <a:endParaRPr lang="fr-FR"/>
        </a:p>
      </dgm:t>
    </dgm:pt>
    <dgm:pt modelId="{7BA57D52-D93F-4DD6-AA68-C0D00F1E3B2E}" type="pres">
      <dgm:prSet presAssocID="{A841CB30-5FB8-4790-A52E-8F10502EEE24}" presName="root2" presStyleCnt="0"/>
      <dgm:spPr/>
    </dgm:pt>
    <dgm:pt modelId="{0CB0C234-3DB3-4023-92C2-9F880CDA3DC2}" type="pres">
      <dgm:prSet presAssocID="{A841CB30-5FB8-4790-A52E-8F10502EEE24}" presName="LevelTwoTextNode" presStyleLbl="node4" presStyleIdx="0" presStyleCnt="2" custScaleY="13515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22F5F53-B3B6-40CA-93CB-BAC013CD388B}" type="pres">
      <dgm:prSet presAssocID="{A841CB30-5FB8-4790-A52E-8F10502EEE24}" presName="level3hierChild" presStyleCnt="0"/>
      <dgm:spPr/>
    </dgm:pt>
    <dgm:pt modelId="{A8E95F87-C8A0-4B10-B960-D64841B269B8}" type="pres">
      <dgm:prSet presAssocID="{FA4E53C0-1D22-41EC-9DEE-484288F71227}" presName="conn2-1" presStyleLbl="parChTrans1D4" presStyleIdx="1" presStyleCnt="2"/>
      <dgm:spPr/>
      <dgm:t>
        <a:bodyPr/>
        <a:lstStyle/>
        <a:p>
          <a:endParaRPr lang="fr-FR"/>
        </a:p>
      </dgm:t>
    </dgm:pt>
    <dgm:pt modelId="{9D4AC350-2E10-405A-A20D-5D4502CC9A75}" type="pres">
      <dgm:prSet presAssocID="{FA4E53C0-1D22-41EC-9DEE-484288F71227}" presName="connTx" presStyleLbl="parChTrans1D4" presStyleIdx="1" presStyleCnt="2"/>
      <dgm:spPr/>
      <dgm:t>
        <a:bodyPr/>
        <a:lstStyle/>
        <a:p>
          <a:endParaRPr lang="fr-FR"/>
        </a:p>
      </dgm:t>
    </dgm:pt>
    <dgm:pt modelId="{14BF9815-091B-4751-B88A-97B3BDFDA865}" type="pres">
      <dgm:prSet presAssocID="{58F015BB-AD8A-4CA4-B31D-C7003D441E09}" presName="root2" presStyleCnt="0"/>
      <dgm:spPr/>
    </dgm:pt>
    <dgm:pt modelId="{27BA53C5-714A-4E38-AB75-13509FD18B41}" type="pres">
      <dgm:prSet presAssocID="{58F015BB-AD8A-4CA4-B31D-C7003D441E09}" presName="LevelTwoTextNode" presStyleLbl="node4" presStyleIdx="1" presStyleCnt="2" custScaleY="1427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0B8B4E2-5217-4E8C-B53B-6CEE650BA26F}" type="pres">
      <dgm:prSet presAssocID="{58F015BB-AD8A-4CA4-B31D-C7003D441E09}" presName="level3hierChild" presStyleCnt="0"/>
      <dgm:spPr/>
    </dgm:pt>
    <dgm:pt modelId="{16716D78-B9F2-44A4-9FC7-EF9BA864F3F0}" type="pres">
      <dgm:prSet presAssocID="{B3EE7C39-8A27-43FF-A7B6-FB9F0189CA63}" presName="conn2-1" presStyleLbl="parChTrans1D2" presStyleIdx="2" presStyleCnt="4"/>
      <dgm:spPr/>
      <dgm:t>
        <a:bodyPr/>
        <a:lstStyle/>
        <a:p>
          <a:endParaRPr lang="fr-FR"/>
        </a:p>
      </dgm:t>
    </dgm:pt>
    <dgm:pt modelId="{40C9B413-1564-4B04-8ABC-439F81150791}" type="pres">
      <dgm:prSet presAssocID="{B3EE7C39-8A27-43FF-A7B6-FB9F0189CA63}" presName="connTx" presStyleLbl="parChTrans1D2" presStyleIdx="2" presStyleCnt="4"/>
      <dgm:spPr/>
      <dgm:t>
        <a:bodyPr/>
        <a:lstStyle/>
        <a:p>
          <a:endParaRPr lang="fr-FR"/>
        </a:p>
      </dgm:t>
    </dgm:pt>
    <dgm:pt modelId="{0732D2E4-A3A6-404A-976C-ECAFCBCC2E43}" type="pres">
      <dgm:prSet presAssocID="{B11C97DC-8F1B-4E70-9D61-82EDA8CD8031}" presName="root2" presStyleCnt="0"/>
      <dgm:spPr/>
    </dgm:pt>
    <dgm:pt modelId="{D2DFA2CE-9527-42D1-923B-7DD465AC7819}" type="pres">
      <dgm:prSet presAssocID="{B11C97DC-8F1B-4E70-9D61-82EDA8CD8031}" presName="LevelTwoTextNode" presStyleLbl="node2" presStyleIdx="2" presStyleCnt="4" custScaleX="1181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C1C97B-4D88-41E3-9D5C-FB1C11981088}" type="pres">
      <dgm:prSet presAssocID="{B11C97DC-8F1B-4E70-9D61-82EDA8CD8031}" presName="level3hierChild" presStyleCnt="0"/>
      <dgm:spPr/>
    </dgm:pt>
    <dgm:pt modelId="{28D10DAD-7A73-4725-9BA6-4506D4569F25}" type="pres">
      <dgm:prSet presAssocID="{DCAD3A85-620F-4285-AEF7-96CCC2596953}" presName="conn2-1" presStyleLbl="parChTrans1D2" presStyleIdx="3" presStyleCnt="4"/>
      <dgm:spPr/>
      <dgm:t>
        <a:bodyPr/>
        <a:lstStyle/>
        <a:p>
          <a:endParaRPr lang="fr-FR"/>
        </a:p>
      </dgm:t>
    </dgm:pt>
    <dgm:pt modelId="{7ECD2914-98D3-47CE-A429-3F97575938F4}" type="pres">
      <dgm:prSet presAssocID="{DCAD3A85-620F-4285-AEF7-96CCC2596953}" presName="connTx" presStyleLbl="parChTrans1D2" presStyleIdx="3" presStyleCnt="4"/>
      <dgm:spPr/>
      <dgm:t>
        <a:bodyPr/>
        <a:lstStyle/>
        <a:p>
          <a:endParaRPr lang="fr-FR"/>
        </a:p>
      </dgm:t>
    </dgm:pt>
    <dgm:pt modelId="{751C267F-1805-45DD-8BEF-A37CAF335699}" type="pres">
      <dgm:prSet presAssocID="{1AF8A1C2-BF67-457C-9D57-B5D3368A2219}" presName="root2" presStyleCnt="0"/>
      <dgm:spPr/>
    </dgm:pt>
    <dgm:pt modelId="{5A2E01A7-B812-48DB-8D63-53A00CDDDE69}" type="pres">
      <dgm:prSet presAssocID="{1AF8A1C2-BF67-457C-9D57-B5D3368A2219}" presName="LevelTwoTextNode" presStyleLbl="node2" presStyleIdx="3" presStyleCnt="4" custScaleX="1280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27D91D-55C8-4A7C-B300-1E7F93B0EDC2}" type="pres">
      <dgm:prSet presAssocID="{1AF8A1C2-BF67-457C-9D57-B5D3368A2219}" presName="level3hierChild" presStyleCnt="0"/>
      <dgm:spPr/>
    </dgm:pt>
  </dgm:ptLst>
  <dgm:cxnLst>
    <dgm:cxn modelId="{D41B2F86-E702-48B7-9DEC-A9EFD78C6A7D}" type="presOf" srcId="{9C87D0A5-0F7C-4E66-AF09-1677FEA40954}" destId="{D306AA5F-37D5-46B8-BA6D-3C44F0D84AE6}" srcOrd="0" destOrd="0" presId="urn:microsoft.com/office/officeart/2005/8/layout/hierarchy2"/>
    <dgm:cxn modelId="{0B0C92DA-2A07-4276-89AF-D86E0F303758}" type="presOf" srcId="{D91A6CC6-D74A-4962-AE8F-C7B8659935A7}" destId="{38B40774-3F20-4C55-8ACF-F4C56B994B77}" srcOrd="0" destOrd="0" presId="urn:microsoft.com/office/officeart/2005/8/layout/hierarchy2"/>
    <dgm:cxn modelId="{653304EF-F2AB-4170-BC75-580E2734E422}" type="presOf" srcId="{DE573A68-9B70-4B29-B31D-D8D5CD928693}" destId="{BD94CEBA-2CD3-4B06-9581-ECA8BE0C1C81}" srcOrd="0" destOrd="0" presId="urn:microsoft.com/office/officeart/2005/8/layout/hierarchy2"/>
    <dgm:cxn modelId="{FDFC04BD-CF19-4637-988B-07F6B5DC51F8}" type="presOf" srcId="{DCAD3A85-620F-4285-AEF7-96CCC2596953}" destId="{7ECD2914-98D3-47CE-A429-3F97575938F4}" srcOrd="1" destOrd="0" presId="urn:microsoft.com/office/officeart/2005/8/layout/hierarchy2"/>
    <dgm:cxn modelId="{66FD5F0A-2A4B-4CD6-BD3E-6D491CAF5FBE}" type="presOf" srcId="{B3EE7C39-8A27-43FF-A7B6-FB9F0189CA63}" destId="{16716D78-B9F2-44A4-9FC7-EF9BA864F3F0}" srcOrd="0" destOrd="0" presId="urn:microsoft.com/office/officeart/2005/8/layout/hierarchy2"/>
    <dgm:cxn modelId="{EF042317-3845-405C-96C9-6DE0B5F3D8E5}" type="presOf" srcId="{58F015BB-AD8A-4CA4-B31D-C7003D441E09}" destId="{27BA53C5-714A-4E38-AB75-13509FD18B41}" srcOrd="0" destOrd="0" presId="urn:microsoft.com/office/officeart/2005/8/layout/hierarchy2"/>
    <dgm:cxn modelId="{418DE9D9-5CD4-43B0-BD35-2C08F951DFF3}" srcId="{4558FD3C-5411-4410-8349-9EE4C6D1E377}" destId="{1AF8A1C2-BF67-457C-9D57-B5D3368A2219}" srcOrd="3" destOrd="0" parTransId="{DCAD3A85-620F-4285-AEF7-96CCC2596953}" sibTransId="{4F30BCED-08C0-4852-ADF5-B9C53562B621}"/>
    <dgm:cxn modelId="{923B3B98-DAD7-4D4A-B6E8-2AB344EEA647}" type="presOf" srcId="{1AF8A1C2-BF67-457C-9D57-B5D3368A2219}" destId="{5A2E01A7-B812-48DB-8D63-53A00CDDDE69}" srcOrd="0" destOrd="0" presId="urn:microsoft.com/office/officeart/2005/8/layout/hierarchy2"/>
    <dgm:cxn modelId="{05EDB208-3625-4775-AFE7-A0B578162551}" type="presOf" srcId="{9C87D0A5-0F7C-4E66-AF09-1677FEA40954}" destId="{4E522127-42F4-4091-89D3-39A02F338102}" srcOrd="1" destOrd="0" presId="urn:microsoft.com/office/officeart/2005/8/layout/hierarchy2"/>
    <dgm:cxn modelId="{501A48F5-6C00-4072-9BFB-55E889E68F98}" type="presOf" srcId="{4558FD3C-5411-4410-8349-9EE4C6D1E377}" destId="{56F87FFB-08B4-449C-AEAE-AD96D03150EB}" srcOrd="0" destOrd="0" presId="urn:microsoft.com/office/officeart/2005/8/layout/hierarchy2"/>
    <dgm:cxn modelId="{9001A96A-B68F-44AF-ADA2-B4DECB734CEE}" type="presOf" srcId="{168B5CF9-0A02-45AE-9388-C43DB20B72AE}" destId="{F5D2CF8D-D869-48E1-AE6F-D31A680FD20B}" srcOrd="0" destOrd="0" presId="urn:microsoft.com/office/officeart/2005/8/layout/hierarchy2"/>
    <dgm:cxn modelId="{567B884C-7234-4231-B830-6A8148774742}" type="presOf" srcId="{81DC9F31-1ADB-4264-94C4-25C44CF3B607}" destId="{0FB77A97-A900-41C6-A1DD-095C8DEED60D}" srcOrd="1" destOrd="0" presId="urn:microsoft.com/office/officeart/2005/8/layout/hierarchy2"/>
    <dgm:cxn modelId="{EAC6FD8D-E235-4882-9DD0-13E022B6D8C3}" type="presOf" srcId="{36B88FA2-09A1-4751-800D-1688B9F620D9}" destId="{2555D6C4-9C84-4D69-9DCB-A1827FA7DFC4}" srcOrd="1" destOrd="0" presId="urn:microsoft.com/office/officeart/2005/8/layout/hierarchy2"/>
    <dgm:cxn modelId="{F00F5DA3-FB72-4CAB-BB41-EDCB40D78F63}" srcId="{4558FD3C-5411-4410-8349-9EE4C6D1E377}" destId="{B11C97DC-8F1B-4E70-9D61-82EDA8CD8031}" srcOrd="2" destOrd="0" parTransId="{B3EE7C39-8A27-43FF-A7B6-FB9F0189CA63}" sibTransId="{C4625CBF-CA99-4060-839F-8A0A23A119EF}"/>
    <dgm:cxn modelId="{06B0774A-8B9A-4EC5-A359-E27FA3271982}" type="presOf" srcId="{FA4E53C0-1D22-41EC-9DEE-484288F71227}" destId="{9D4AC350-2E10-405A-A20D-5D4502CC9A75}" srcOrd="1" destOrd="0" presId="urn:microsoft.com/office/officeart/2005/8/layout/hierarchy2"/>
    <dgm:cxn modelId="{5DDB7C1B-548F-4429-84C7-7FDFE3266D22}" srcId="{577CB3BF-8EF8-40C3-AE92-6A519FAA274C}" destId="{58F015BB-AD8A-4CA4-B31D-C7003D441E09}" srcOrd="1" destOrd="0" parTransId="{FA4E53C0-1D22-41EC-9DEE-484288F71227}" sibTransId="{2B6B35A0-96E2-40AE-BCD9-21695D62D084}"/>
    <dgm:cxn modelId="{EE730482-ECF4-4B5F-8374-3E7128E42225}" type="presOf" srcId="{A841CB30-5FB8-4790-A52E-8F10502EEE24}" destId="{0CB0C234-3DB3-4023-92C2-9F880CDA3DC2}" srcOrd="0" destOrd="0" presId="urn:microsoft.com/office/officeart/2005/8/layout/hierarchy2"/>
    <dgm:cxn modelId="{E799C03D-FE01-415A-A780-10CA2FE4EEF4}" type="presOf" srcId="{81DC9F31-1ADB-4264-94C4-25C44CF3B607}" destId="{E42C8325-AA2F-4207-BC6C-B1B80981D275}" srcOrd="0" destOrd="0" presId="urn:microsoft.com/office/officeart/2005/8/layout/hierarchy2"/>
    <dgm:cxn modelId="{99376770-243A-40AD-AB3F-B38CFE10ED01}" type="presOf" srcId="{FA4E53C0-1D22-41EC-9DEE-484288F71227}" destId="{A8E95F87-C8A0-4B10-B960-D64841B269B8}" srcOrd="0" destOrd="0" presId="urn:microsoft.com/office/officeart/2005/8/layout/hierarchy2"/>
    <dgm:cxn modelId="{D9F01CBB-1B12-4BBB-9A03-8F444ED70061}" type="presOf" srcId="{577CB3BF-8EF8-40C3-AE92-6A519FAA274C}" destId="{C853D8E6-C41E-42AC-9739-69A12591E2DE}" srcOrd="0" destOrd="0" presId="urn:microsoft.com/office/officeart/2005/8/layout/hierarchy2"/>
    <dgm:cxn modelId="{7BFEB281-C002-41C2-B702-970379C7E644}" srcId="{81CD7535-3087-4C66-9A01-4071363B20EA}" destId="{4558FD3C-5411-4410-8349-9EE4C6D1E377}" srcOrd="0" destOrd="0" parTransId="{A04C739D-EE63-4205-A3BD-CD3ACD10E04A}" sibTransId="{2EDAB5C2-1A91-467E-984C-A02E87C4ACF0}"/>
    <dgm:cxn modelId="{0862828D-4369-42E7-B217-7AA16D6F5647}" type="presOf" srcId="{81CD7535-3087-4C66-9A01-4071363B20EA}" destId="{43A05187-D600-4C99-B4B9-BEE4617EDF99}" srcOrd="0" destOrd="0" presId="urn:microsoft.com/office/officeart/2005/8/layout/hierarchy2"/>
    <dgm:cxn modelId="{3822CD53-9521-41F4-91B6-21141F596466}" type="presOf" srcId="{DCAD3A85-620F-4285-AEF7-96CCC2596953}" destId="{28D10DAD-7A73-4725-9BA6-4506D4569F25}" srcOrd="0" destOrd="0" presId="urn:microsoft.com/office/officeart/2005/8/layout/hierarchy2"/>
    <dgm:cxn modelId="{ABCE6AD9-5633-48B1-8A80-824BCBDA6616}" type="presOf" srcId="{DE573A68-9B70-4B29-B31D-D8D5CD928693}" destId="{A6DC4133-0B65-478B-869B-4CFF084A2951}" srcOrd="1" destOrd="0" presId="urn:microsoft.com/office/officeart/2005/8/layout/hierarchy2"/>
    <dgm:cxn modelId="{2DCB864C-78B8-4DA9-8FC4-29F6EF133BBA}" srcId="{577CB3BF-8EF8-40C3-AE92-6A519FAA274C}" destId="{A841CB30-5FB8-4790-A52E-8F10502EEE24}" srcOrd="0" destOrd="0" parTransId="{36B88FA2-09A1-4751-800D-1688B9F620D9}" sibTransId="{6FD317BD-EE9B-4895-879D-DD53B09004C7}"/>
    <dgm:cxn modelId="{BFAE2120-04ED-499B-9BAD-5A4E4D7CACC9}" srcId="{4558FD3C-5411-4410-8349-9EE4C6D1E377}" destId="{168B5CF9-0A02-45AE-9388-C43DB20B72AE}" srcOrd="0" destOrd="0" parTransId="{9C87D0A5-0F7C-4E66-AF09-1677FEA40954}" sibTransId="{AD139DA0-189E-4F8B-BCA3-0E997C33720A}"/>
    <dgm:cxn modelId="{A6DD4D6F-78DA-427C-9665-3FB1B45EF815}" type="presOf" srcId="{36B88FA2-09A1-4751-800D-1688B9F620D9}" destId="{969F41D7-0064-4CB6-8C15-6AE53E301EC0}" srcOrd="0" destOrd="0" presId="urn:microsoft.com/office/officeart/2005/8/layout/hierarchy2"/>
    <dgm:cxn modelId="{E7B9531B-A2DD-4085-BDB1-68B153C53F2E}" srcId="{D91A6CC6-D74A-4962-AE8F-C7B8659935A7}" destId="{577CB3BF-8EF8-40C3-AE92-6A519FAA274C}" srcOrd="0" destOrd="0" parTransId="{81DC9F31-1ADB-4264-94C4-25C44CF3B607}" sibTransId="{81378724-717C-4238-95CE-78C313EA8DFE}"/>
    <dgm:cxn modelId="{ECAAAB51-81C2-4645-A1A5-0CD2B566170C}" srcId="{4558FD3C-5411-4410-8349-9EE4C6D1E377}" destId="{D91A6CC6-D74A-4962-AE8F-C7B8659935A7}" srcOrd="1" destOrd="0" parTransId="{DE573A68-9B70-4B29-B31D-D8D5CD928693}" sibTransId="{2EE1613D-30C4-4E15-B792-67D812F9B067}"/>
    <dgm:cxn modelId="{BA0A82A1-BA31-458A-B464-4355C8F3E3B0}" type="presOf" srcId="{B3EE7C39-8A27-43FF-A7B6-FB9F0189CA63}" destId="{40C9B413-1564-4B04-8ABC-439F81150791}" srcOrd="1" destOrd="0" presId="urn:microsoft.com/office/officeart/2005/8/layout/hierarchy2"/>
    <dgm:cxn modelId="{AFF17B95-6828-4F6C-8E42-82E33A24FF75}" type="presOf" srcId="{B11C97DC-8F1B-4E70-9D61-82EDA8CD8031}" destId="{D2DFA2CE-9527-42D1-923B-7DD465AC7819}" srcOrd="0" destOrd="0" presId="urn:microsoft.com/office/officeart/2005/8/layout/hierarchy2"/>
    <dgm:cxn modelId="{E1484326-C22B-42A4-AF05-1C1047BA4A38}" type="presParOf" srcId="{43A05187-D600-4C99-B4B9-BEE4617EDF99}" destId="{655B7602-1550-485A-ADD5-549CC3E8957B}" srcOrd="0" destOrd="0" presId="urn:microsoft.com/office/officeart/2005/8/layout/hierarchy2"/>
    <dgm:cxn modelId="{72556875-13D8-48E8-B337-B4E529A5C4E1}" type="presParOf" srcId="{655B7602-1550-485A-ADD5-549CC3E8957B}" destId="{56F87FFB-08B4-449C-AEAE-AD96D03150EB}" srcOrd="0" destOrd="0" presId="urn:microsoft.com/office/officeart/2005/8/layout/hierarchy2"/>
    <dgm:cxn modelId="{B6D23F73-A80D-4755-956D-3A9D99BCFB1F}" type="presParOf" srcId="{655B7602-1550-485A-ADD5-549CC3E8957B}" destId="{07F51FFF-0951-40D8-8BDF-5773F4A309BD}" srcOrd="1" destOrd="0" presId="urn:microsoft.com/office/officeart/2005/8/layout/hierarchy2"/>
    <dgm:cxn modelId="{635AC7C7-CFFC-456F-BA44-0F23DEC2DEEC}" type="presParOf" srcId="{07F51FFF-0951-40D8-8BDF-5773F4A309BD}" destId="{D306AA5F-37D5-46B8-BA6D-3C44F0D84AE6}" srcOrd="0" destOrd="0" presId="urn:microsoft.com/office/officeart/2005/8/layout/hierarchy2"/>
    <dgm:cxn modelId="{3453B6B2-DF91-4C00-9599-6A1C1D01667E}" type="presParOf" srcId="{D306AA5F-37D5-46B8-BA6D-3C44F0D84AE6}" destId="{4E522127-42F4-4091-89D3-39A02F338102}" srcOrd="0" destOrd="0" presId="urn:microsoft.com/office/officeart/2005/8/layout/hierarchy2"/>
    <dgm:cxn modelId="{FB8D1EC2-6449-4197-9307-617D0ABAAF22}" type="presParOf" srcId="{07F51FFF-0951-40D8-8BDF-5773F4A309BD}" destId="{106A986B-C181-4B38-8852-5E659A1031B6}" srcOrd="1" destOrd="0" presId="urn:microsoft.com/office/officeart/2005/8/layout/hierarchy2"/>
    <dgm:cxn modelId="{13BA0727-051A-4255-860F-28E073A1B29D}" type="presParOf" srcId="{106A986B-C181-4B38-8852-5E659A1031B6}" destId="{F5D2CF8D-D869-48E1-AE6F-D31A680FD20B}" srcOrd="0" destOrd="0" presId="urn:microsoft.com/office/officeart/2005/8/layout/hierarchy2"/>
    <dgm:cxn modelId="{999F4282-5475-4FFE-82E8-F4B5A0DFD1D9}" type="presParOf" srcId="{106A986B-C181-4B38-8852-5E659A1031B6}" destId="{5778F419-F204-444A-AA8C-F32574EF0A65}" srcOrd="1" destOrd="0" presId="urn:microsoft.com/office/officeart/2005/8/layout/hierarchy2"/>
    <dgm:cxn modelId="{A9AEED8E-D978-4697-9164-B839E37E658E}" type="presParOf" srcId="{07F51FFF-0951-40D8-8BDF-5773F4A309BD}" destId="{BD94CEBA-2CD3-4B06-9581-ECA8BE0C1C81}" srcOrd="2" destOrd="0" presId="urn:microsoft.com/office/officeart/2005/8/layout/hierarchy2"/>
    <dgm:cxn modelId="{2586DD51-EE2C-4A0D-8CCD-11EE23074F36}" type="presParOf" srcId="{BD94CEBA-2CD3-4B06-9581-ECA8BE0C1C81}" destId="{A6DC4133-0B65-478B-869B-4CFF084A2951}" srcOrd="0" destOrd="0" presId="urn:microsoft.com/office/officeart/2005/8/layout/hierarchy2"/>
    <dgm:cxn modelId="{FD70254C-B7A8-4E26-B396-8CD4E41B3B50}" type="presParOf" srcId="{07F51FFF-0951-40D8-8BDF-5773F4A309BD}" destId="{9A47B3E0-CAA6-4C37-811D-27A915D032CD}" srcOrd="3" destOrd="0" presId="urn:microsoft.com/office/officeart/2005/8/layout/hierarchy2"/>
    <dgm:cxn modelId="{C7A14D91-EC45-4754-929A-5E33287C9882}" type="presParOf" srcId="{9A47B3E0-CAA6-4C37-811D-27A915D032CD}" destId="{38B40774-3F20-4C55-8ACF-F4C56B994B77}" srcOrd="0" destOrd="0" presId="urn:microsoft.com/office/officeart/2005/8/layout/hierarchy2"/>
    <dgm:cxn modelId="{2F15BB9E-85D8-46A6-B6E8-A0909108B6AF}" type="presParOf" srcId="{9A47B3E0-CAA6-4C37-811D-27A915D032CD}" destId="{7EA55F30-71FE-4555-A3FD-4F2D6F496E42}" srcOrd="1" destOrd="0" presId="urn:microsoft.com/office/officeart/2005/8/layout/hierarchy2"/>
    <dgm:cxn modelId="{ACCD00AD-912C-4EC5-9712-8B824E2CBB21}" type="presParOf" srcId="{7EA55F30-71FE-4555-A3FD-4F2D6F496E42}" destId="{E42C8325-AA2F-4207-BC6C-B1B80981D275}" srcOrd="0" destOrd="0" presId="urn:microsoft.com/office/officeart/2005/8/layout/hierarchy2"/>
    <dgm:cxn modelId="{F3631F69-A4DD-4CBC-916D-0AD66C57026B}" type="presParOf" srcId="{E42C8325-AA2F-4207-BC6C-B1B80981D275}" destId="{0FB77A97-A900-41C6-A1DD-095C8DEED60D}" srcOrd="0" destOrd="0" presId="urn:microsoft.com/office/officeart/2005/8/layout/hierarchy2"/>
    <dgm:cxn modelId="{1E3A1042-DFCD-49AB-A11E-E7E9DE845FF0}" type="presParOf" srcId="{7EA55F30-71FE-4555-A3FD-4F2D6F496E42}" destId="{65C4952C-D945-433E-B1EB-AD0CFDEA5833}" srcOrd="1" destOrd="0" presId="urn:microsoft.com/office/officeart/2005/8/layout/hierarchy2"/>
    <dgm:cxn modelId="{AEB80AF4-F55D-4E17-B166-627EF6D8EE0A}" type="presParOf" srcId="{65C4952C-D945-433E-B1EB-AD0CFDEA5833}" destId="{C853D8E6-C41E-42AC-9739-69A12591E2DE}" srcOrd="0" destOrd="0" presId="urn:microsoft.com/office/officeart/2005/8/layout/hierarchy2"/>
    <dgm:cxn modelId="{8935689D-E060-4DA6-8842-CA918C9EC84F}" type="presParOf" srcId="{65C4952C-D945-433E-B1EB-AD0CFDEA5833}" destId="{577A255C-AF05-4873-ABA0-A15C048D4E00}" srcOrd="1" destOrd="0" presId="urn:microsoft.com/office/officeart/2005/8/layout/hierarchy2"/>
    <dgm:cxn modelId="{44E6333B-6869-43F4-9A9C-A799E2BBD7B5}" type="presParOf" srcId="{577A255C-AF05-4873-ABA0-A15C048D4E00}" destId="{969F41D7-0064-4CB6-8C15-6AE53E301EC0}" srcOrd="0" destOrd="0" presId="urn:microsoft.com/office/officeart/2005/8/layout/hierarchy2"/>
    <dgm:cxn modelId="{4BE67668-7EDD-4E8E-B464-3BCD44BAAD1B}" type="presParOf" srcId="{969F41D7-0064-4CB6-8C15-6AE53E301EC0}" destId="{2555D6C4-9C84-4D69-9DCB-A1827FA7DFC4}" srcOrd="0" destOrd="0" presId="urn:microsoft.com/office/officeart/2005/8/layout/hierarchy2"/>
    <dgm:cxn modelId="{E08364CD-7997-453F-B03A-80A8E3EA7E43}" type="presParOf" srcId="{577A255C-AF05-4873-ABA0-A15C048D4E00}" destId="{7BA57D52-D93F-4DD6-AA68-C0D00F1E3B2E}" srcOrd="1" destOrd="0" presId="urn:microsoft.com/office/officeart/2005/8/layout/hierarchy2"/>
    <dgm:cxn modelId="{1F253F06-361A-4BB5-9872-057A8277F005}" type="presParOf" srcId="{7BA57D52-D93F-4DD6-AA68-C0D00F1E3B2E}" destId="{0CB0C234-3DB3-4023-92C2-9F880CDA3DC2}" srcOrd="0" destOrd="0" presId="urn:microsoft.com/office/officeart/2005/8/layout/hierarchy2"/>
    <dgm:cxn modelId="{B2BC8484-C824-4CCD-9B3F-F271A93C7F05}" type="presParOf" srcId="{7BA57D52-D93F-4DD6-AA68-C0D00F1E3B2E}" destId="{922F5F53-B3B6-40CA-93CB-BAC013CD388B}" srcOrd="1" destOrd="0" presId="urn:microsoft.com/office/officeart/2005/8/layout/hierarchy2"/>
    <dgm:cxn modelId="{E0309204-3AF1-4D97-BAC7-A5324E267009}" type="presParOf" srcId="{577A255C-AF05-4873-ABA0-A15C048D4E00}" destId="{A8E95F87-C8A0-4B10-B960-D64841B269B8}" srcOrd="2" destOrd="0" presId="urn:microsoft.com/office/officeart/2005/8/layout/hierarchy2"/>
    <dgm:cxn modelId="{12879739-EC98-4A2D-B304-E89FA6EE08DF}" type="presParOf" srcId="{A8E95F87-C8A0-4B10-B960-D64841B269B8}" destId="{9D4AC350-2E10-405A-A20D-5D4502CC9A75}" srcOrd="0" destOrd="0" presId="urn:microsoft.com/office/officeart/2005/8/layout/hierarchy2"/>
    <dgm:cxn modelId="{194EF886-91A4-4528-B896-E39999E4AE15}" type="presParOf" srcId="{577A255C-AF05-4873-ABA0-A15C048D4E00}" destId="{14BF9815-091B-4751-B88A-97B3BDFDA865}" srcOrd="3" destOrd="0" presId="urn:microsoft.com/office/officeart/2005/8/layout/hierarchy2"/>
    <dgm:cxn modelId="{461DBE6A-EEDD-4FAD-B19A-5CE0B6AF2938}" type="presParOf" srcId="{14BF9815-091B-4751-B88A-97B3BDFDA865}" destId="{27BA53C5-714A-4E38-AB75-13509FD18B41}" srcOrd="0" destOrd="0" presId="urn:microsoft.com/office/officeart/2005/8/layout/hierarchy2"/>
    <dgm:cxn modelId="{AD98BFCD-3D38-4310-8B27-F687B061053D}" type="presParOf" srcId="{14BF9815-091B-4751-B88A-97B3BDFDA865}" destId="{70B8B4E2-5217-4E8C-B53B-6CEE650BA26F}" srcOrd="1" destOrd="0" presId="urn:microsoft.com/office/officeart/2005/8/layout/hierarchy2"/>
    <dgm:cxn modelId="{247C6418-1022-48A8-A8B9-03AD87498F1F}" type="presParOf" srcId="{07F51FFF-0951-40D8-8BDF-5773F4A309BD}" destId="{16716D78-B9F2-44A4-9FC7-EF9BA864F3F0}" srcOrd="4" destOrd="0" presId="urn:microsoft.com/office/officeart/2005/8/layout/hierarchy2"/>
    <dgm:cxn modelId="{F92FC84A-4A78-432D-AF4F-FA7259E78942}" type="presParOf" srcId="{16716D78-B9F2-44A4-9FC7-EF9BA864F3F0}" destId="{40C9B413-1564-4B04-8ABC-439F81150791}" srcOrd="0" destOrd="0" presId="urn:microsoft.com/office/officeart/2005/8/layout/hierarchy2"/>
    <dgm:cxn modelId="{BC7C33DB-1335-4B86-B89D-EC606BAE61CA}" type="presParOf" srcId="{07F51FFF-0951-40D8-8BDF-5773F4A309BD}" destId="{0732D2E4-A3A6-404A-976C-ECAFCBCC2E43}" srcOrd="5" destOrd="0" presId="urn:microsoft.com/office/officeart/2005/8/layout/hierarchy2"/>
    <dgm:cxn modelId="{AC6419CB-2625-492C-BFA5-45AD78045C6E}" type="presParOf" srcId="{0732D2E4-A3A6-404A-976C-ECAFCBCC2E43}" destId="{D2DFA2CE-9527-42D1-923B-7DD465AC7819}" srcOrd="0" destOrd="0" presId="urn:microsoft.com/office/officeart/2005/8/layout/hierarchy2"/>
    <dgm:cxn modelId="{F4511088-6209-4580-82AA-B0747ACF7C27}" type="presParOf" srcId="{0732D2E4-A3A6-404A-976C-ECAFCBCC2E43}" destId="{78C1C97B-4D88-41E3-9D5C-FB1C11981088}" srcOrd="1" destOrd="0" presId="urn:microsoft.com/office/officeart/2005/8/layout/hierarchy2"/>
    <dgm:cxn modelId="{35635AAC-6DBD-4627-BA89-2C51C8635B45}" type="presParOf" srcId="{07F51FFF-0951-40D8-8BDF-5773F4A309BD}" destId="{28D10DAD-7A73-4725-9BA6-4506D4569F25}" srcOrd="6" destOrd="0" presId="urn:microsoft.com/office/officeart/2005/8/layout/hierarchy2"/>
    <dgm:cxn modelId="{0E5A3F3A-1A72-4985-BEFF-FAA56A049786}" type="presParOf" srcId="{28D10DAD-7A73-4725-9BA6-4506D4569F25}" destId="{7ECD2914-98D3-47CE-A429-3F97575938F4}" srcOrd="0" destOrd="0" presId="urn:microsoft.com/office/officeart/2005/8/layout/hierarchy2"/>
    <dgm:cxn modelId="{BB92149F-9F76-452A-8006-1F5FFEBE54FA}" type="presParOf" srcId="{07F51FFF-0951-40D8-8BDF-5773F4A309BD}" destId="{751C267F-1805-45DD-8BEF-A37CAF335699}" srcOrd="7" destOrd="0" presId="urn:microsoft.com/office/officeart/2005/8/layout/hierarchy2"/>
    <dgm:cxn modelId="{F39C84D7-37A4-48CE-949C-4A00F2177596}" type="presParOf" srcId="{751C267F-1805-45DD-8BEF-A37CAF335699}" destId="{5A2E01A7-B812-48DB-8D63-53A00CDDDE69}" srcOrd="0" destOrd="0" presId="urn:microsoft.com/office/officeart/2005/8/layout/hierarchy2"/>
    <dgm:cxn modelId="{F9E8E38E-0A43-4224-A496-5EE22AB0106A}" type="presParOf" srcId="{751C267F-1805-45DD-8BEF-A37CAF335699}" destId="{7827D91D-55C8-4A7C-B300-1E7F93B0EDC2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E666B9-ACA1-47C6-ABA9-50A8C0F7898F}" type="doc">
      <dgm:prSet loTypeId="urn:microsoft.com/office/officeart/2005/8/layout/process5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FD65E255-3E45-410C-919C-F9C04971C55F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Spécifications fonctionnelles du domaine</a:t>
          </a:r>
          <a:endParaRPr lang="fr-FR" b="1" cap="none" spc="0" dirty="0">
            <a:ln w="50800"/>
            <a:effectLst/>
          </a:endParaRPr>
        </a:p>
      </dgm:t>
    </dgm:pt>
    <dgm:pt modelId="{2D579C02-A5FD-455B-ADBA-04EA682BC9E7}" type="parTrans" cxnId="{FFB35B38-D6A8-418D-B2E0-981ACEEFB47B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459A6614-7547-4366-9981-CA677E69808D}" type="sibTrans" cxnId="{FFB35B38-D6A8-418D-B2E0-981ACEEFB47B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A105BFD-2664-4456-80AC-8B8F573E2D02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Spécifications techniques du domaine</a:t>
          </a:r>
          <a:endParaRPr lang="fr-FR" b="1" cap="none" spc="0" dirty="0">
            <a:ln w="50800"/>
            <a:effectLst/>
          </a:endParaRPr>
        </a:p>
      </dgm:t>
    </dgm:pt>
    <dgm:pt modelId="{D66DB1B1-DAEF-44A1-8748-DBA9622347F2}" type="parTrans" cxnId="{95C41387-A28D-4764-97B7-A741C7FA2682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A0A0F22-7222-435C-AB25-096EDE272947}" type="sibTrans" cxnId="{95C41387-A28D-4764-97B7-A741C7FA2682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B7FFE03-000C-4DB0-901A-9F36E73B864B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Prototype V.1</a:t>
          </a:r>
          <a:endParaRPr lang="fr-FR" b="1" cap="none" spc="0" dirty="0">
            <a:ln w="50800"/>
            <a:effectLst/>
          </a:endParaRPr>
        </a:p>
      </dgm:t>
    </dgm:pt>
    <dgm:pt modelId="{FDBC0CE7-B542-4EA8-B782-A5517284EF4C}" type="parTrans" cxnId="{D99C0975-69C5-4DDC-9F6A-F6CF12BE5FAC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85E4A1A-4169-408A-A6D9-EEB033B52AC5}" type="sibTrans" cxnId="{D99C0975-69C5-4DDC-9F6A-F6CF12BE5FAC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BEBF940-362D-445F-B80B-EDBBDCB67E16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Intégration inter -domaines</a:t>
          </a:r>
          <a:endParaRPr lang="fr-FR" b="1" cap="none" spc="0" dirty="0">
            <a:ln w="50800"/>
            <a:effectLst/>
          </a:endParaRPr>
        </a:p>
      </dgm:t>
    </dgm:pt>
    <dgm:pt modelId="{89DD87E1-8212-430A-BC2D-4A6EBDA78851}" type="parTrans" cxnId="{BAF30A32-7F1E-41AA-9C8D-C7C47C8490A8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DA2BD79-F4E9-4EB3-9F66-D3C3C556F78E}" type="sibTrans" cxnId="{BAF30A32-7F1E-41AA-9C8D-C7C47C8490A8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E0E85D2-5DCD-4293-87E6-F68B219C0CB7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Validation du Prototype final avec les C.Ls </a:t>
          </a:r>
          <a:endParaRPr lang="fr-FR" b="1" cap="none" spc="0" dirty="0">
            <a:ln w="50800"/>
            <a:effectLst/>
          </a:endParaRPr>
        </a:p>
      </dgm:t>
    </dgm:pt>
    <dgm:pt modelId="{62FA88AC-19D3-46E1-9C7C-65D74B201D61}" type="parTrans" cxnId="{9D132615-60A9-4A1D-B04D-8003D4BF2A55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6377FA5-CA96-4C24-9878-A55655C8057C}" type="sibTrans" cxnId="{9D132615-60A9-4A1D-B04D-8003D4BF2A55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E69D7BF3-7FEA-471E-9EE1-81CA0512A5FF}">
      <dgm:prSet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Lancement de l’A.O</a:t>
          </a:r>
          <a:endParaRPr lang="fr-FR" b="1" cap="none" spc="0" dirty="0">
            <a:ln w="50800"/>
            <a:effectLst/>
          </a:endParaRPr>
        </a:p>
      </dgm:t>
    </dgm:pt>
    <dgm:pt modelId="{992A8FDC-D552-4B97-B6A2-3D9DEB3A2DA2}" type="parTrans" cxnId="{2B6BBAC1-BA34-4803-8C1F-D2A4F967FA8C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45CC212-7FB7-4B61-B741-EC1B45CC3511}" type="sibTrans" cxnId="{2B6BBAC1-BA34-4803-8C1F-D2A4F967FA8C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7A30CBC-2A92-462A-AFE7-F42519EA6557}" type="pres">
      <dgm:prSet presAssocID="{3CE666B9-ACA1-47C6-ABA9-50A8C0F789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8C89A49-83A5-4EB1-81F7-8388BE863403}" type="pres">
      <dgm:prSet presAssocID="{FD65E255-3E45-410C-919C-F9C04971C55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B90BA-89F0-46DA-B3A6-F206A1A056C6}" type="pres">
      <dgm:prSet presAssocID="{459A6614-7547-4366-9981-CA677E69808D}" presName="sibTrans" presStyleLbl="sibTrans2D1" presStyleIdx="0" presStyleCnt="5"/>
      <dgm:spPr/>
      <dgm:t>
        <a:bodyPr/>
        <a:lstStyle/>
        <a:p>
          <a:endParaRPr lang="fr-FR"/>
        </a:p>
      </dgm:t>
    </dgm:pt>
    <dgm:pt modelId="{D2098786-C94F-4CFE-BCD7-CEAB20621151}" type="pres">
      <dgm:prSet presAssocID="{459A6614-7547-4366-9981-CA677E69808D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41D95051-9E6C-4D69-BA09-A55596D92F01}" type="pres">
      <dgm:prSet presAssocID="{0A105BFD-2664-4456-80AC-8B8F573E2D0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96E4BC-9C2B-4490-9718-DC7CAF9AF0E6}" type="pres">
      <dgm:prSet presAssocID="{6A0A0F22-7222-435C-AB25-096EDE272947}" presName="sibTrans" presStyleLbl="sibTrans2D1" presStyleIdx="1" presStyleCnt="5"/>
      <dgm:spPr/>
      <dgm:t>
        <a:bodyPr/>
        <a:lstStyle/>
        <a:p>
          <a:endParaRPr lang="fr-FR"/>
        </a:p>
      </dgm:t>
    </dgm:pt>
    <dgm:pt modelId="{A1A645E8-F100-4892-9F0B-E110119F0B88}" type="pres">
      <dgm:prSet presAssocID="{6A0A0F22-7222-435C-AB25-096EDE272947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107A4345-EFB4-426E-99AE-283113A53E6B}" type="pres">
      <dgm:prSet presAssocID="{0B7FFE03-000C-4DB0-901A-9F36E73B864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1091C4-F919-4EB5-A3FF-56032E15A5CC}" type="pres">
      <dgm:prSet presAssocID="{D85E4A1A-4169-408A-A6D9-EEB033B52AC5}" presName="sibTrans" presStyleLbl="sibTrans2D1" presStyleIdx="2" presStyleCnt="5"/>
      <dgm:spPr/>
      <dgm:t>
        <a:bodyPr/>
        <a:lstStyle/>
        <a:p>
          <a:endParaRPr lang="fr-FR"/>
        </a:p>
      </dgm:t>
    </dgm:pt>
    <dgm:pt modelId="{8153C2D3-652F-413C-898C-D00415C54F46}" type="pres">
      <dgm:prSet presAssocID="{D85E4A1A-4169-408A-A6D9-EEB033B52AC5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DDFD6F79-0F89-4D12-BE22-B852F5157D15}" type="pres">
      <dgm:prSet presAssocID="{FBEBF940-362D-445F-B80B-EDBBDCB67E1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581510-4A33-48B4-9CB9-338C0E23EAEC}" type="pres">
      <dgm:prSet presAssocID="{0DA2BD79-F4E9-4EB3-9F66-D3C3C556F78E}" presName="sibTrans" presStyleLbl="sibTrans2D1" presStyleIdx="3" presStyleCnt="5"/>
      <dgm:spPr/>
      <dgm:t>
        <a:bodyPr/>
        <a:lstStyle/>
        <a:p>
          <a:endParaRPr lang="fr-FR"/>
        </a:p>
      </dgm:t>
    </dgm:pt>
    <dgm:pt modelId="{584D52B9-7E9D-4644-8F7E-B9C9C09F7614}" type="pres">
      <dgm:prSet presAssocID="{0DA2BD79-F4E9-4EB3-9F66-D3C3C556F78E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D8763AEC-227F-4BDF-BC11-6A4A7A85149C}" type="pres">
      <dgm:prSet presAssocID="{6E0E85D2-5DCD-4293-87E6-F68B219C0CB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A2C82-57A3-4706-A257-79D0E1F67A24}" type="pres">
      <dgm:prSet presAssocID="{06377FA5-CA96-4C24-9878-A55655C8057C}" presName="sibTrans" presStyleLbl="sibTrans2D1" presStyleIdx="4" presStyleCnt="5"/>
      <dgm:spPr/>
      <dgm:t>
        <a:bodyPr/>
        <a:lstStyle/>
        <a:p>
          <a:endParaRPr lang="fr-FR"/>
        </a:p>
      </dgm:t>
    </dgm:pt>
    <dgm:pt modelId="{A98FC172-1924-4ABA-BA92-1BB1D5DDC063}" type="pres">
      <dgm:prSet presAssocID="{06377FA5-CA96-4C24-9878-A55655C8057C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34116C57-87AC-4EFE-876F-F41AD8063AFC}" type="pres">
      <dgm:prSet presAssocID="{E69D7BF3-7FEA-471E-9EE1-81CA0512A5F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B0025F-6C6D-417D-9F61-40B7973BE065}" type="presOf" srcId="{6A0A0F22-7222-435C-AB25-096EDE272947}" destId="{DE96E4BC-9C2B-4490-9718-DC7CAF9AF0E6}" srcOrd="0" destOrd="0" presId="urn:microsoft.com/office/officeart/2005/8/layout/process5"/>
    <dgm:cxn modelId="{CE6B4A6C-9C26-4087-ADF3-2021BEEBE103}" type="presOf" srcId="{FBEBF940-362D-445F-B80B-EDBBDCB67E16}" destId="{DDFD6F79-0F89-4D12-BE22-B852F5157D15}" srcOrd="0" destOrd="0" presId="urn:microsoft.com/office/officeart/2005/8/layout/process5"/>
    <dgm:cxn modelId="{2FF85461-56DE-4078-B0EF-A3335CC6C5FF}" type="presOf" srcId="{459A6614-7547-4366-9981-CA677E69808D}" destId="{D2098786-C94F-4CFE-BCD7-CEAB20621151}" srcOrd="1" destOrd="0" presId="urn:microsoft.com/office/officeart/2005/8/layout/process5"/>
    <dgm:cxn modelId="{D341B5CF-9F53-49E8-B33D-5B7B6832AD9E}" type="presOf" srcId="{459A6614-7547-4366-9981-CA677E69808D}" destId="{CE7B90BA-89F0-46DA-B3A6-F206A1A056C6}" srcOrd="0" destOrd="0" presId="urn:microsoft.com/office/officeart/2005/8/layout/process5"/>
    <dgm:cxn modelId="{95C41387-A28D-4764-97B7-A741C7FA2682}" srcId="{3CE666B9-ACA1-47C6-ABA9-50A8C0F7898F}" destId="{0A105BFD-2664-4456-80AC-8B8F573E2D02}" srcOrd="1" destOrd="0" parTransId="{D66DB1B1-DAEF-44A1-8748-DBA9622347F2}" sibTransId="{6A0A0F22-7222-435C-AB25-096EDE272947}"/>
    <dgm:cxn modelId="{23BC1FDD-BF5A-412C-8371-B4D621945681}" type="presOf" srcId="{0A105BFD-2664-4456-80AC-8B8F573E2D02}" destId="{41D95051-9E6C-4D69-BA09-A55596D92F01}" srcOrd="0" destOrd="0" presId="urn:microsoft.com/office/officeart/2005/8/layout/process5"/>
    <dgm:cxn modelId="{D99C0975-69C5-4DDC-9F6A-F6CF12BE5FAC}" srcId="{3CE666B9-ACA1-47C6-ABA9-50A8C0F7898F}" destId="{0B7FFE03-000C-4DB0-901A-9F36E73B864B}" srcOrd="2" destOrd="0" parTransId="{FDBC0CE7-B542-4EA8-B782-A5517284EF4C}" sibTransId="{D85E4A1A-4169-408A-A6D9-EEB033B52AC5}"/>
    <dgm:cxn modelId="{696E67C7-B519-47E8-B89A-9592BE913261}" type="presOf" srcId="{0DA2BD79-F4E9-4EB3-9F66-D3C3C556F78E}" destId="{CC581510-4A33-48B4-9CB9-338C0E23EAEC}" srcOrd="0" destOrd="0" presId="urn:microsoft.com/office/officeart/2005/8/layout/process5"/>
    <dgm:cxn modelId="{054DB41A-FA81-4D62-84F5-C50431352C3E}" type="presOf" srcId="{0B7FFE03-000C-4DB0-901A-9F36E73B864B}" destId="{107A4345-EFB4-426E-99AE-283113A53E6B}" srcOrd="0" destOrd="0" presId="urn:microsoft.com/office/officeart/2005/8/layout/process5"/>
    <dgm:cxn modelId="{AF04BFEB-E5AD-4868-8A84-D28BEE57679C}" type="presOf" srcId="{E69D7BF3-7FEA-471E-9EE1-81CA0512A5FF}" destId="{34116C57-87AC-4EFE-876F-F41AD8063AFC}" srcOrd="0" destOrd="0" presId="urn:microsoft.com/office/officeart/2005/8/layout/process5"/>
    <dgm:cxn modelId="{9D132615-60A9-4A1D-B04D-8003D4BF2A55}" srcId="{3CE666B9-ACA1-47C6-ABA9-50A8C0F7898F}" destId="{6E0E85D2-5DCD-4293-87E6-F68B219C0CB7}" srcOrd="4" destOrd="0" parTransId="{62FA88AC-19D3-46E1-9C7C-65D74B201D61}" sibTransId="{06377FA5-CA96-4C24-9878-A55655C8057C}"/>
    <dgm:cxn modelId="{F8D8A65F-4754-4FA0-9009-8C59E5F2C1EA}" type="presOf" srcId="{0DA2BD79-F4E9-4EB3-9F66-D3C3C556F78E}" destId="{584D52B9-7E9D-4644-8F7E-B9C9C09F7614}" srcOrd="1" destOrd="0" presId="urn:microsoft.com/office/officeart/2005/8/layout/process5"/>
    <dgm:cxn modelId="{C99BCCAE-BF7B-4838-9891-2CE403F37754}" type="presOf" srcId="{6E0E85D2-5DCD-4293-87E6-F68B219C0CB7}" destId="{D8763AEC-227F-4BDF-BC11-6A4A7A85149C}" srcOrd="0" destOrd="0" presId="urn:microsoft.com/office/officeart/2005/8/layout/process5"/>
    <dgm:cxn modelId="{BE26FCFF-8D13-430D-BF15-B33E64AEFD46}" type="presOf" srcId="{D85E4A1A-4169-408A-A6D9-EEB033B52AC5}" destId="{8153C2D3-652F-413C-898C-D00415C54F46}" srcOrd="1" destOrd="0" presId="urn:microsoft.com/office/officeart/2005/8/layout/process5"/>
    <dgm:cxn modelId="{01F3CF7C-8830-4203-9E64-43DA1515627E}" type="presOf" srcId="{6A0A0F22-7222-435C-AB25-096EDE272947}" destId="{A1A645E8-F100-4892-9F0B-E110119F0B88}" srcOrd="1" destOrd="0" presId="urn:microsoft.com/office/officeart/2005/8/layout/process5"/>
    <dgm:cxn modelId="{FFB35B38-D6A8-418D-B2E0-981ACEEFB47B}" srcId="{3CE666B9-ACA1-47C6-ABA9-50A8C0F7898F}" destId="{FD65E255-3E45-410C-919C-F9C04971C55F}" srcOrd="0" destOrd="0" parTransId="{2D579C02-A5FD-455B-ADBA-04EA682BC9E7}" sibTransId="{459A6614-7547-4366-9981-CA677E69808D}"/>
    <dgm:cxn modelId="{DF5434D3-6959-4C66-B5B2-75A0607655BA}" type="presOf" srcId="{3CE666B9-ACA1-47C6-ABA9-50A8C0F7898F}" destId="{F7A30CBC-2A92-462A-AFE7-F42519EA6557}" srcOrd="0" destOrd="0" presId="urn:microsoft.com/office/officeart/2005/8/layout/process5"/>
    <dgm:cxn modelId="{2EF0BD39-0148-4ECD-9ACC-01C962FB8B0D}" type="presOf" srcId="{06377FA5-CA96-4C24-9878-A55655C8057C}" destId="{A98FC172-1924-4ABA-BA92-1BB1D5DDC063}" srcOrd="1" destOrd="0" presId="urn:microsoft.com/office/officeart/2005/8/layout/process5"/>
    <dgm:cxn modelId="{2B6BBAC1-BA34-4803-8C1F-D2A4F967FA8C}" srcId="{3CE666B9-ACA1-47C6-ABA9-50A8C0F7898F}" destId="{E69D7BF3-7FEA-471E-9EE1-81CA0512A5FF}" srcOrd="5" destOrd="0" parTransId="{992A8FDC-D552-4B97-B6A2-3D9DEB3A2DA2}" sibTransId="{745CC212-7FB7-4B61-B741-EC1B45CC3511}"/>
    <dgm:cxn modelId="{8F398FAC-9726-4F68-9B48-88B9BD5F885C}" type="presOf" srcId="{FD65E255-3E45-410C-919C-F9C04971C55F}" destId="{78C89A49-83A5-4EB1-81F7-8388BE863403}" srcOrd="0" destOrd="0" presId="urn:microsoft.com/office/officeart/2005/8/layout/process5"/>
    <dgm:cxn modelId="{BAF30A32-7F1E-41AA-9C8D-C7C47C8490A8}" srcId="{3CE666B9-ACA1-47C6-ABA9-50A8C0F7898F}" destId="{FBEBF940-362D-445F-B80B-EDBBDCB67E16}" srcOrd="3" destOrd="0" parTransId="{89DD87E1-8212-430A-BC2D-4A6EBDA78851}" sibTransId="{0DA2BD79-F4E9-4EB3-9F66-D3C3C556F78E}"/>
    <dgm:cxn modelId="{ED9FFC83-CEB2-4D8C-9585-DDA0C70517A0}" type="presOf" srcId="{D85E4A1A-4169-408A-A6D9-EEB033B52AC5}" destId="{751091C4-F919-4EB5-A3FF-56032E15A5CC}" srcOrd="0" destOrd="0" presId="urn:microsoft.com/office/officeart/2005/8/layout/process5"/>
    <dgm:cxn modelId="{88223D04-FE65-4A65-9191-2B03C5B23D4B}" type="presOf" srcId="{06377FA5-CA96-4C24-9878-A55655C8057C}" destId="{FA3A2C82-57A3-4706-A257-79D0E1F67A24}" srcOrd="0" destOrd="0" presId="urn:microsoft.com/office/officeart/2005/8/layout/process5"/>
    <dgm:cxn modelId="{8725C6BD-90F3-48D0-8B76-0CA4704D37B3}" type="presParOf" srcId="{F7A30CBC-2A92-462A-AFE7-F42519EA6557}" destId="{78C89A49-83A5-4EB1-81F7-8388BE863403}" srcOrd="0" destOrd="0" presId="urn:microsoft.com/office/officeart/2005/8/layout/process5"/>
    <dgm:cxn modelId="{33B26636-5EA0-42B7-9EF8-47459E71AA5F}" type="presParOf" srcId="{F7A30CBC-2A92-462A-AFE7-F42519EA6557}" destId="{CE7B90BA-89F0-46DA-B3A6-F206A1A056C6}" srcOrd="1" destOrd="0" presId="urn:microsoft.com/office/officeart/2005/8/layout/process5"/>
    <dgm:cxn modelId="{F48A005E-6887-487F-9C99-F47C9DB39D6B}" type="presParOf" srcId="{CE7B90BA-89F0-46DA-B3A6-F206A1A056C6}" destId="{D2098786-C94F-4CFE-BCD7-CEAB20621151}" srcOrd="0" destOrd="0" presId="urn:microsoft.com/office/officeart/2005/8/layout/process5"/>
    <dgm:cxn modelId="{53080E22-1EAC-4C82-9D94-B4973B86928E}" type="presParOf" srcId="{F7A30CBC-2A92-462A-AFE7-F42519EA6557}" destId="{41D95051-9E6C-4D69-BA09-A55596D92F01}" srcOrd="2" destOrd="0" presId="urn:microsoft.com/office/officeart/2005/8/layout/process5"/>
    <dgm:cxn modelId="{2373CEB5-D692-4188-8FCD-21FBB899AE02}" type="presParOf" srcId="{F7A30CBC-2A92-462A-AFE7-F42519EA6557}" destId="{DE96E4BC-9C2B-4490-9718-DC7CAF9AF0E6}" srcOrd="3" destOrd="0" presId="urn:microsoft.com/office/officeart/2005/8/layout/process5"/>
    <dgm:cxn modelId="{EBD21B24-31BE-4D7B-9C52-AEAA7425DBD5}" type="presParOf" srcId="{DE96E4BC-9C2B-4490-9718-DC7CAF9AF0E6}" destId="{A1A645E8-F100-4892-9F0B-E110119F0B88}" srcOrd="0" destOrd="0" presId="urn:microsoft.com/office/officeart/2005/8/layout/process5"/>
    <dgm:cxn modelId="{74A608BA-797B-4E11-A7DE-27D4F417DBAB}" type="presParOf" srcId="{F7A30CBC-2A92-462A-AFE7-F42519EA6557}" destId="{107A4345-EFB4-426E-99AE-283113A53E6B}" srcOrd="4" destOrd="0" presId="urn:microsoft.com/office/officeart/2005/8/layout/process5"/>
    <dgm:cxn modelId="{08349FCA-434A-4B2C-A762-79742B4E040A}" type="presParOf" srcId="{F7A30CBC-2A92-462A-AFE7-F42519EA6557}" destId="{751091C4-F919-4EB5-A3FF-56032E15A5CC}" srcOrd="5" destOrd="0" presId="urn:microsoft.com/office/officeart/2005/8/layout/process5"/>
    <dgm:cxn modelId="{739EDDD2-FF35-4666-80C8-0123CB14361E}" type="presParOf" srcId="{751091C4-F919-4EB5-A3FF-56032E15A5CC}" destId="{8153C2D3-652F-413C-898C-D00415C54F46}" srcOrd="0" destOrd="0" presId="urn:microsoft.com/office/officeart/2005/8/layout/process5"/>
    <dgm:cxn modelId="{C1401B89-3B73-44F3-ADF0-E84CDAC8B609}" type="presParOf" srcId="{F7A30CBC-2A92-462A-AFE7-F42519EA6557}" destId="{DDFD6F79-0F89-4D12-BE22-B852F5157D15}" srcOrd="6" destOrd="0" presId="urn:microsoft.com/office/officeart/2005/8/layout/process5"/>
    <dgm:cxn modelId="{87BE1741-D843-408E-ABDC-D6971C8D48DC}" type="presParOf" srcId="{F7A30CBC-2A92-462A-AFE7-F42519EA6557}" destId="{CC581510-4A33-48B4-9CB9-338C0E23EAEC}" srcOrd="7" destOrd="0" presId="urn:microsoft.com/office/officeart/2005/8/layout/process5"/>
    <dgm:cxn modelId="{FE38C81E-A20E-475B-90D2-FD4E840A27D0}" type="presParOf" srcId="{CC581510-4A33-48B4-9CB9-338C0E23EAEC}" destId="{584D52B9-7E9D-4644-8F7E-B9C9C09F7614}" srcOrd="0" destOrd="0" presId="urn:microsoft.com/office/officeart/2005/8/layout/process5"/>
    <dgm:cxn modelId="{A5916A76-E8BD-468D-BCDD-43EAE8E3E605}" type="presParOf" srcId="{F7A30CBC-2A92-462A-AFE7-F42519EA6557}" destId="{D8763AEC-227F-4BDF-BC11-6A4A7A85149C}" srcOrd="8" destOrd="0" presId="urn:microsoft.com/office/officeart/2005/8/layout/process5"/>
    <dgm:cxn modelId="{2E6EF979-1ECC-443B-A2EB-7A75F2FD23BA}" type="presParOf" srcId="{F7A30CBC-2A92-462A-AFE7-F42519EA6557}" destId="{FA3A2C82-57A3-4706-A257-79D0E1F67A24}" srcOrd="9" destOrd="0" presId="urn:microsoft.com/office/officeart/2005/8/layout/process5"/>
    <dgm:cxn modelId="{3E17F212-3637-4047-9D92-83C472F1BC41}" type="presParOf" srcId="{FA3A2C82-57A3-4706-A257-79D0E1F67A24}" destId="{A98FC172-1924-4ABA-BA92-1BB1D5DDC063}" srcOrd="0" destOrd="0" presId="urn:microsoft.com/office/officeart/2005/8/layout/process5"/>
    <dgm:cxn modelId="{7BCD3BA5-AD4C-44A5-BA5E-72E890BF677C}" type="presParOf" srcId="{F7A30CBC-2A92-462A-AFE7-F42519EA6557}" destId="{34116C57-87AC-4EFE-876F-F41AD8063AFC}" srcOrd="10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A2804-A8CB-4AE5-928F-89775BBB8E0C}" type="datetimeFigureOut">
              <a:rPr lang="fr-FR" smtClean="0"/>
              <a:pPr/>
              <a:t>13/06/2007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21EE2-4603-4744-AD36-A97D6F2691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F0413F-E63D-4B39-B6E3-75BDAE5A3C8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21EE2-4603-4744-AD36-A97D6F2691E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2428868"/>
            <a:ext cx="8277226" cy="1470025"/>
          </a:xfrm>
        </p:spPr>
        <p:txBody>
          <a:bodyPr>
            <a:normAutofit/>
          </a:bodyPr>
          <a:lstStyle/>
          <a:p>
            <a:pPr algn="ctr"/>
            <a:r>
              <a:rPr lang="fr-FR" sz="4000" cap="all" dirty="0" smtClean="0"/>
              <a:t>Stratégie E- Gov pour       les Collectivités Locales</a:t>
            </a:r>
            <a:endParaRPr lang="fr-FR" sz="4000" cap="all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285852" y="0"/>
            <a:ext cx="785814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ROYAUME DU MAROC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MINISTERE DE L’INTERIEUR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DIRECTION GENERALE DES COLLECTIVITES LOCALES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5000628" y="3857628"/>
            <a:ext cx="2947990" cy="365125"/>
          </a:xfrm>
        </p:spPr>
        <p:txBody>
          <a:bodyPr/>
          <a:lstStyle/>
          <a:p>
            <a:r>
              <a:rPr lang="fr-FR" sz="2800" smtClean="0"/>
              <a:t>E-Forum 2007</a:t>
            </a:r>
            <a:endParaRPr lang="fr-BE" sz="28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85786" y="142876"/>
            <a:ext cx="5114932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r-FR" sz="1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Dimensionnement de l’offre pour les « Portails des Collectivités Locales » </a:t>
            </a:r>
            <a:endParaRPr lang="fr-FR" sz="1800" dirty="0"/>
          </a:p>
        </p:txBody>
      </p:sp>
      <p:grpSp>
        <p:nvGrpSpPr>
          <p:cNvPr id="2" name="Groupe 31"/>
          <p:cNvGrpSpPr/>
          <p:nvPr/>
        </p:nvGrpSpPr>
        <p:grpSpPr>
          <a:xfrm>
            <a:off x="357158" y="214290"/>
            <a:ext cx="642942" cy="428628"/>
            <a:chOff x="357158" y="214290"/>
            <a:chExt cx="642942" cy="428628"/>
          </a:xfrm>
        </p:grpSpPr>
        <p:sp>
          <p:nvSpPr>
            <p:cNvPr id="10" name="Ellipse 9"/>
            <p:cNvSpPr/>
            <p:nvPr/>
          </p:nvSpPr>
          <p:spPr>
            <a:xfrm>
              <a:off x="357158" y="214290"/>
              <a:ext cx="642942" cy="42862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28596" y="214290"/>
              <a:ext cx="500066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smtClean="0"/>
                <a:t>3</a:t>
              </a:r>
              <a:endParaRPr lang="fr-FR" b="1" dirty="0"/>
            </a:p>
          </p:txBody>
        </p:sp>
      </p:grpSp>
      <p:graphicFrame>
        <p:nvGraphicFramePr>
          <p:cNvPr id="7" name="Diagramme 6"/>
          <p:cNvGraphicFramePr/>
          <p:nvPr/>
        </p:nvGraphicFramePr>
        <p:xfrm>
          <a:off x="214282" y="1397000"/>
          <a:ext cx="8501122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F87FFB-08B4-449C-AEAE-AD96D03150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56F87FFB-08B4-449C-AEAE-AD96D03150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06AA5F-37D5-46B8-BA6D-3C44F0D84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D306AA5F-37D5-46B8-BA6D-3C44F0D84A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5D2CF8D-D869-48E1-AE6F-D31A680FD2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F5D2CF8D-D869-48E1-AE6F-D31A680FD2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94CEBA-2CD3-4B06-9581-ECA8BE0C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BD94CEBA-2CD3-4B06-9581-ECA8BE0C1C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B40774-3F20-4C55-8ACF-F4C56B994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38B40774-3F20-4C55-8ACF-F4C56B994B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2C8325-AA2F-4207-BC6C-B1B80981D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graphicEl>
                                              <a:dgm id="{E42C8325-AA2F-4207-BC6C-B1B80981D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53D8E6-C41E-42AC-9739-69A12591E2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graphicEl>
                                              <a:dgm id="{C853D8E6-C41E-42AC-9739-69A12591E2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69F41D7-0064-4CB6-8C15-6AE53E301E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graphicEl>
                                              <a:dgm id="{969F41D7-0064-4CB6-8C15-6AE53E301E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B0C234-3DB3-4023-92C2-9F880CDA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graphicEl>
                                              <a:dgm id="{0CB0C234-3DB3-4023-92C2-9F880CDA3D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E95F87-C8A0-4B10-B960-D64841B26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graphicEl>
                                              <a:dgm id="{A8E95F87-C8A0-4B10-B960-D64841B269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BA53C5-714A-4E38-AB75-13509FD18B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graphicEl>
                                              <a:dgm id="{27BA53C5-714A-4E38-AB75-13509FD18B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716D78-B9F2-44A4-9FC7-EF9BA864F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graphicEl>
                                              <a:dgm id="{16716D78-B9F2-44A4-9FC7-EF9BA864F3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DFA2CE-9527-42D1-923B-7DD465AC7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>
                                            <p:graphicEl>
                                              <a:dgm id="{D2DFA2CE-9527-42D1-923B-7DD465AC78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D10DAD-7A73-4725-9BA6-4506D4569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">
                                            <p:graphicEl>
                                              <a:dgm id="{28D10DAD-7A73-4725-9BA6-4506D4569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2E01A7-B812-48DB-8D63-53A00CDDD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>
                                            <p:graphicEl>
                                              <a:dgm id="{5A2E01A7-B812-48DB-8D63-53A00CDDD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1556" y="142852"/>
            <a:ext cx="8229600" cy="5897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PORTAILS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E-Forum 2007</a:t>
            </a:r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grpSp>
        <p:nvGrpSpPr>
          <p:cNvPr id="3" name="Groupe 6"/>
          <p:cNvGrpSpPr/>
          <p:nvPr/>
        </p:nvGrpSpPr>
        <p:grpSpPr>
          <a:xfrm>
            <a:off x="357158" y="1143000"/>
            <a:ext cx="3124123" cy="4572000"/>
            <a:chOff x="0" y="0"/>
            <a:chExt cx="3124123" cy="457200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0" y="0"/>
              <a:ext cx="3124123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0"/>
              <a:ext cx="3124123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L’action =&gt;</a:t>
              </a:r>
              <a:endParaRPr lang="fr-FR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5" name="Groupe 10"/>
          <p:cNvGrpSpPr/>
          <p:nvPr/>
        </p:nvGrpSpPr>
        <p:grpSpPr>
          <a:xfrm>
            <a:off x="3711405" y="1143000"/>
            <a:ext cx="3003735" cy="4572000"/>
            <a:chOff x="3429767" y="0"/>
            <a:chExt cx="2789421" cy="4572000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3429767" y="0"/>
              <a:ext cx="2789421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3429767" y="0"/>
              <a:ext cx="2789421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Se matérialise par =&gt;</a:t>
              </a:r>
              <a:endParaRPr lang="fr-FR" sz="1800" kern="1200" dirty="0"/>
            </a:p>
          </p:txBody>
        </p:sp>
      </p:grpSp>
      <p:grpSp>
        <p:nvGrpSpPr>
          <p:cNvPr id="6" name="Groupe 13"/>
          <p:cNvGrpSpPr/>
          <p:nvPr/>
        </p:nvGrpSpPr>
        <p:grpSpPr>
          <a:xfrm>
            <a:off x="6865798" y="1143000"/>
            <a:ext cx="2063920" cy="4572000"/>
            <a:chOff x="6337159" y="0"/>
            <a:chExt cx="2063920" cy="4572000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6337159" y="0"/>
              <a:ext cx="2063920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6337159" y="0"/>
              <a:ext cx="2063920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À la date du</a:t>
              </a:r>
              <a:endParaRPr lang="fr-FR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27" name="Rectangle à coins arrondis 26"/>
          <p:cNvSpPr/>
          <p:nvPr/>
        </p:nvSpPr>
        <p:spPr>
          <a:xfrm>
            <a:off x="357158" y="2285992"/>
            <a:ext cx="3052519" cy="84921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8" name="Rectangle 27"/>
          <p:cNvSpPr/>
          <p:nvPr/>
        </p:nvSpPr>
        <p:spPr>
          <a:xfrm>
            <a:off x="382031" y="2310865"/>
            <a:ext cx="3002773" cy="799464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1. Choix de la technologie et son adaptation au contexte local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71427" y="3238351"/>
            <a:ext cx="2946432" cy="45912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6" name="Rectangle 25"/>
          <p:cNvSpPr/>
          <p:nvPr/>
        </p:nvSpPr>
        <p:spPr>
          <a:xfrm>
            <a:off x="484874" y="3251798"/>
            <a:ext cx="2919538" cy="43222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2. Appropriation par la D.G.C.L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99996" y="3837003"/>
            <a:ext cx="3011012" cy="99866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4" name="Rectangle 23"/>
          <p:cNvSpPr/>
          <p:nvPr/>
        </p:nvSpPr>
        <p:spPr>
          <a:xfrm>
            <a:off x="429246" y="3866253"/>
            <a:ext cx="2952512" cy="940160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3. Dimensionnement de l’offre pour les « Portails des Collectivités Locales » 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grpSp>
        <p:nvGrpSpPr>
          <p:cNvPr id="17" name="Groupe 19"/>
          <p:cNvGrpSpPr/>
          <p:nvPr/>
        </p:nvGrpSpPr>
        <p:grpSpPr>
          <a:xfrm>
            <a:off x="432386" y="5080456"/>
            <a:ext cx="2968010" cy="454186"/>
            <a:chOff x="75228" y="3832241"/>
            <a:chExt cx="2968010" cy="454186"/>
          </a:xfrm>
          <a:scene3d>
            <a:camera prst="orthographicFront"/>
            <a:lightRig rig="flat" dir="t"/>
          </a:scene3d>
        </p:grpSpPr>
        <p:sp>
          <p:nvSpPr>
            <p:cNvPr id="21" name="Rectangle à coins arrondis 20"/>
            <p:cNvSpPr/>
            <p:nvPr/>
          </p:nvSpPr>
          <p:spPr>
            <a:xfrm>
              <a:off x="75228" y="3832241"/>
              <a:ext cx="2968010" cy="45418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88531" y="3845544"/>
              <a:ext cx="2941404" cy="4275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4. Annonce de l’offre et déploiement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39" name="Rectangle à coins arrondis 38"/>
          <p:cNvSpPr/>
          <p:nvPr/>
        </p:nvSpPr>
        <p:spPr>
          <a:xfrm>
            <a:off x="3814087" y="2233224"/>
            <a:ext cx="2700070" cy="59186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40" name="Rectangle 39"/>
          <p:cNvSpPr/>
          <p:nvPr/>
        </p:nvSpPr>
        <p:spPr>
          <a:xfrm>
            <a:off x="3831422" y="2250559"/>
            <a:ext cx="2665400" cy="55719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Lancement de l’A.O pour le « Portail National des C.Ls »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3814087" y="2967410"/>
            <a:ext cx="2640399" cy="37795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38" name="Rectangle 37"/>
          <p:cNvSpPr/>
          <p:nvPr/>
        </p:nvSpPr>
        <p:spPr>
          <a:xfrm>
            <a:off x="3825157" y="2978480"/>
            <a:ext cx="2618259" cy="35581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Mise en ligne du Portail National des </a:t>
            </a:r>
            <a:r>
              <a:rPr lang="fr-FR" sz="1600" b="1" kern="1200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CLs</a:t>
            </a: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grpSp>
        <p:nvGrpSpPr>
          <p:cNvPr id="20" name="Groupe 31"/>
          <p:cNvGrpSpPr/>
          <p:nvPr/>
        </p:nvGrpSpPr>
        <p:grpSpPr>
          <a:xfrm>
            <a:off x="3806032" y="4776093"/>
            <a:ext cx="2737917" cy="867485"/>
            <a:chOff x="3491709" y="3569919"/>
            <a:chExt cx="2737917" cy="867485"/>
          </a:xfrm>
          <a:scene3d>
            <a:camera prst="orthographicFront"/>
            <a:lightRig rig="flat" dir="t"/>
          </a:scene3d>
        </p:grpSpPr>
        <p:sp>
          <p:nvSpPr>
            <p:cNvPr id="33" name="Rectangle à coins arrondis 32"/>
            <p:cNvSpPr/>
            <p:nvPr/>
          </p:nvSpPr>
          <p:spPr>
            <a:xfrm>
              <a:off x="3491709" y="3569919"/>
              <a:ext cx="2737917" cy="86748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4" name="Rectangle 33"/>
            <p:cNvSpPr/>
            <p:nvPr/>
          </p:nvSpPr>
          <p:spPr>
            <a:xfrm>
              <a:off x="3517117" y="3595327"/>
              <a:ext cx="2687101" cy="8166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Labellisation des 1ers prestataires et mise en place des 1ers portails des </a:t>
              </a:r>
              <a:r>
                <a:rPr lang="fr-FR" sz="1600" b="1" kern="1200" cap="none" spc="0" dirty="0" err="1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CLs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51" name="Rectangle à coins arrondis 50"/>
          <p:cNvSpPr/>
          <p:nvPr/>
        </p:nvSpPr>
        <p:spPr>
          <a:xfrm rot="20581838">
            <a:off x="6993541" y="2952738"/>
            <a:ext cx="1864739" cy="2830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52" name="Rectangle 51"/>
          <p:cNvSpPr/>
          <p:nvPr/>
        </p:nvSpPr>
        <p:spPr>
          <a:xfrm rot="20581838">
            <a:off x="7001830" y="2961027"/>
            <a:ext cx="1848161" cy="26642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NOVEMBRE 2007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grpSp>
        <p:nvGrpSpPr>
          <p:cNvPr id="30" name="Groupe 41"/>
          <p:cNvGrpSpPr/>
          <p:nvPr/>
        </p:nvGrpSpPr>
        <p:grpSpPr>
          <a:xfrm>
            <a:off x="7017820" y="3683790"/>
            <a:ext cx="1840460" cy="626276"/>
            <a:chOff x="6475884" y="2705906"/>
            <a:chExt cx="1840460" cy="626276"/>
          </a:xfrm>
          <a:scene3d>
            <a:camera prst="orthographicFront"/>
            <a:lightRig rig="flat" dir="t"/>
          </a:scene3d>
        </p:grpSpPr>
        <p:sp>
          <p:nvSpPr>
            <p:cNvPr id="49" name="Rectangle à coins arrondis 48"/>
            <p:cNvSpPr/>
            <p:nvPr/>
          </p:nvSpPr>
          <p:spPr>
            <a:xfrm rot="20502891">
              <a:off x="6475884" y="2705906"/>
              <a:ext cx="1840460" cy="62627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50" name="Rectangle 49"/>
            <p:cNvSpPr/>
            <p:nvPr/>
          </p:nvSpPr>
          <p:spPr>
            <a:xfrm rot="20502891">
              <a:off x="6494227" y="2724249"/>
              <a:ext cx="1803774" cy="5895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NOVEMBRE 2007 – JANVIER 2008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31" name="Groupe 42"/>
          <p:cNvGrpSpPr/>
          <p:nvPr/>
        </p:nvGrpSpPr>
        <p:grpSpPr>
          <a:xfrm>
            <a:off x="7013190" y="4738688"/>
            <a:ext cx="1775098" cy="547700"/>
            <a:chOff x="6471254" y="3760804"/>
            <a:chExt cx="1775098" cy="547700"/>
          </a:xfrm>
          <a:scene3d>
            <a:camera prst="orthographicFront"/>
            <a:lightRig rig="flat" dir="t"/>
          </a:scene3d>
        </p:grpSpPr>
        <p:sp>
          <p:nvSpPr>
            <p:cNvPr id="47" name="Rectangle à coins arrondis 46"/>
            <p:cNvSpPr/>
            <p:nvPr/>
          </p:nvSpPr>
          <p:spPr>
            <a:xfrm rot="20576943">
              <a:off x="6471254" y="3760804"/>
              <a:ext cx="1775098" cy="547700"/>
            </a:xfrm>
            <a:prstGeom prst="roundRect">
              <a:avLst>
                <a:gd name="adj" fmla="val 10000"/>
              </a:avLst>
            </a:prstGeom>
            <a:sp3d prstMaterial="plastic">
              <a:bevelT w="127000" h="38200" prst="relaxedInset"/>
              <a:contourClr>
                <a:schemeClr val="accent2"/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8" name="Rectangle 47"/>
            <p:cNvSpPr/>
            <p:nvPr/>
          </p:nvSpPr>
          <p:spPr>
            <a:xfrm rot="20576943">
              <a:off x="6487296" y="3776846"/>
              <a:ext cx="1743014" cy="51561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FEVRIER 2008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45" name="Rectangle à coins arrondis 44"/>
          <p:cNvSpPr/>
          <p:nvPr/>
        </p:nvSpPr>
        <p:spPr>
          <a:xfrm rot="20516882">
            <a:off x="7031477" y="2238361"/>
            <a:ext cx="1826803" cy="36543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46" name="Rectangle 45"/>
          <p:cNvSpPr/>
          <p:nvPr/>
        </p:nvSpPr>
        <p:spPr>
          <a:xfrm rot="20516882">
            <a:off x="7042180" y="2249064"/>
            <a:ext cx="1805397" cy="34402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640" tIns="30480" rIns="40640" bIns="30480" numCol="1" spcCol="1270" anchor="ctr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29 JUIN 2007</a:t>
            </a:r>
            <a:endParaRPr lang="fr-FR" sz="1600" b="1" kern="1200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grpSp>
        <p:nvGrpSpPr>
          <p:cNvPr id="41" name="Groupe 30"/>
          <p:cNvGrpSpPr/>
          <p:nvPr/>
        </p:nvGrpSpPr>
        <p:grpSpPr>
          <a:xfrm>
            <a:off x="3786182" y="3556434"/>
            <a:ext cx="2517285" cy="1039178"/>
            <a:chOff x="3471859" y="2350260"/>
            <a:chExt cx="2517285" cy="1039178"/>
          </a:xfrm>
          <a:scene3d>
            <a:camera prst="orthographicFront"/>
            <a:lightRig rig="flat" dir="t"/>
          </a:scene3d>
        </p:grpSpPr>
        <p:sp>
          <p:nvSpPr>
            <p:cNvPr id="35" name="Rectangle à coins arrondis 34"/>
            <p:cNvSpPr/>
            <p:nvPr/>
          </p:nvSpPr>
          <p:spPr>
            <a:xfrm>
              <a:off x="3471859" y="2350260"/>
              <a:ext cx="2517285" cy="103917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3502295" y="2380696"/>
              <a:ext cx="2456413" cy="9783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A travers des sites pilotes: Elaboration du Package et définition du modèle de labellisation  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514" y="142852"/>
            <a:ext cx="8401080" cy="1071570"/>
          </a:xfrm>
        </p:spPr>
        <p:txBody>
          <a:bodyPr>
            <a:noAutofit/>
          </a:bodyPr>
          <a:lstStyle/>
          <a:p>
            <a:r>
              <a:rPr lang="fr-FR" sz="2800" dirty="0" smtClean="0"/>
              <a:t>SYSTEME D’INFORMATION DES COLLECTIVITES LOCALES – Découpage des Processus</a:t>
            </a:r>
            <a:endParaRPr lang="fr-FR" sz="28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1262066" y="1676400"/>
            <a:ext cx="6381768" cy="452698"/>
          </a:xfrm>
          <a:prstGeom prst="rect">
            <a:avLst/>
          </a:prstGeom>
          <a:solidFill>
            <a:srgbClr val="F1FCA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Arial" charset="0"/>
              </a:rPr>
              <a:t>Processus </a:t>
            </a:r>
            <a:r>
              <a:rPr lang="fr-FR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Arial" charset="0"/>
              </a:rPr>
              <a:t>fonctionnels</a:t>
            </a:r>
            <a:endParaRPr lang="fr-FR" sz="1600" b="1" dirty="0">
              <a:ln w="50800"/>
              <a:solidFill>
                <a:schemeClr val="bg1">
                  <a:shade val="50000"/>
                </a:schemeClr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990600" y="5572140"/>
            <a:ext cx="6581796" cy="4526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Arial" charset="0"/>
              </a:rPr>
              <a:t>Processus d’appui</a:t>
            </a:r>
          </a:p>
        </p:txBody>
      </p:sp>
      <p:sp>
        <p:nvSpPr>
          <p:cNvPr id="40" name="AutoShape 47"/>
          <p:cNvSpPr>
            <a:spLocks noChangeArrowheads="1"/>
          </p:cNvSpPr>
          <p:nvPr/>
        </p:nvSpPr>
        <p:spPr bwMode="auto">
          <a:xfrm flipH="1">
            <a:off x="228600" y="2895600"/>
            <a:ext cx="1042988" cy="885825"/>
          </a:xfrm>
          <a:prstGeom prst="wedgeEllipseCallout">
            <a:avLst>
              <a:gd name="adj1" fmla="val -41477"/>
              <a:gd name="adj2" fmla="val 816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fr-FR" sz="1800" b="1">
              <a:ln w="50800"/>
              <a:solidFill>
                <a:schemeClr val="bg1">
                  <a:shade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Text Box 48"/>
          <p:cNvSpPr txBox="1">
            <a:spLocks noChangeArrowheads="1"/>
          </p:cNvSpPr>
          <p:nvPr/>
        </p:nvSpPr>
        <p:spPr bwMode="auto">
          <a:xfrm>
            <a:off x="304800" y="2971800"/>
            <a:ext cx="8723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1400" b="1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  <a:cs typeface="Arial" charset="0"/>
              </a:rPr>
              <a:t>Besoin </a:t>
            </a:r>
          </a:p>
          <a:p>
            <a:pPr algn="ctr"/>
            <a:r>
              <a:rPr lang="fr-FR" sz="1400" b="1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  <a:cs typeface="Arial" charset="0"/>
              </a:rPr>
              <a:t>client</a:t>
            </a:r>
          </a:p>
          <a:p>
            <a:pPr algn="ctr"/>
            <a:r>
              <a:rPr lang="fr-FR" sz="1400" b="1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  <a:cs typeface="Arial" charset="0"/>
              </a:rPr>
              <a:t>exprimé</a:t>
            </a:r>
          </a:p>
        </p:txBody>
      </p:sp>
      <p:grpSp>
        <p:nvGrpSpPr>
          <p:cNvPr id="12" name="Groupe 11"/>
          <p:cNvGrpSpPr/>
          <p:nvPr/>
        </p:nvGrpSpPr>
        <p:grpSpPr>
          <a:xfrm>
            <a:off x="7772400" y="3055943"/>
            <a:ext cx="1079500" cy="1158875"/>
            <a:chOff x="7772400" y="3055943"/>
            <a:chExt cx="1079500" cy="1158875"/>
          </a:xfrm>
        </p:grpSpPr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7772400" y="3055943"/>
              <a:ext cx="1079500" cy="1158875"/>
            </a:xfrm>
            <a:prstGeom prst="wedgeRectCallout">
              <a:avLst>
                <a:gd name="adj1" fmla="val -17500"/>
                <a:gd name="adj2" fmla="val 3890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endParaRPr lang="fr-FR" sz="1800" b="1">
                <a:ln w="50800"/>
                <a:solidFill>
                  <a:schemeClr val="bg1">
                    <a:shade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2" name="Text Box 49"/>
            <p:cNvSpPr txBox="1">
              <a:spLocks noChangeArrowheads="1"/>
            </p:cNvSpPr>
            <p:nvPr/>
          </p:nvSpPr>
          <p:spPr bwMode="auto">
            <a:xfrm>
              <a:off x="7843838" y="3246442"/>
              <a:ext cx="954087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fr-FR" sz="16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charset="0"/>
                  <a:cs typeface="Arial" charset="0"/>
                </a:rPr>
                <a:t>Besoin </a:t>
              </a:r>
            </a:p>
            <a:p>
              <a:pPr algn="ctr"/>
              <a:r>
                <a:rPr lang="fr-FR" sz="16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charset="0"/>
                  <a:cs typeface="Arial" charset="0"/>
                </a:rPr>
                <a:t>Client</a:t>
              </a:r>
            </a:p>
            <a:p>
              <a:pPr algn="ctr"/>
              <a:r>
                <a:rPr lang="fr-FR" sz="16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charset="0"/>
                  <a:cs typeface="Arial" charset="0"/>
                </a:rPr>
                <a:t>satisfait</a:t>
              </a:r>
            </a:p>
          </p:txBody>
        </p:sp>
      </p:grpSp>
      <p:sp>
        <p:nvSpPr>
          <p:cNvPr id="52" name="Espace réservé du numéro de diapositiv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1" name="Pentagone 50"/>
          <p:cNvSpPr/>
          <p:nvPr/>
        </p:nvSpPr>
        <p:spPr>
          <a:xfrm>
            <a:off x="1571604" y="2643182"/>
            <a:ext cx="5715040" cy="2357454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METIERS</a:t>
            </a:r>
            <a:endParaRPr lang="fr-FR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514" y="142852"/>
            <a:ext cx="8401080" cy="1071570"/>
          </a:xfrm>
        </p:spPr>
        <p:txBody>
          <a:bodyPr>
            <a:noAutofit/>
          </a:bodyPr>
          <a:lstStyle/>
          <a:p>
            <a:r>
              <a:rPr lang="fr-FR" sz="2400" dirty="0" smtClean="0"/>
              <a:t> SYSTEME D’INFORMATION DES COLLECTIVITES LOCALES – Démarche par domaine</a:t>
            </a:r>
            <a:endParaRPr lang="fr-FR" sz="24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graphicFrame>
        <p:nvGraphicFramePr>
          <p:cNvPr id="51" name="Diagramme 50"/>
          <p:cNvGraphicFramePr/>
          <p:nvPr/>
        </p:nvGraphicFramePr>
        <p:xfrm>
          <a:off x="3143240" y="1357298"/>
          <a:ext cx="585791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3" name="Espace réservé du numéro de diapositive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45005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PROJETS PRIORITAIRES:</a:t>
            </a:r>
          </a:p>
          <a:p>
            <a:pPr>
              <a:lnSpc>
                <a:spcPct val="150000"/>
              </a:lnSpc>
              <a:buBlip>
                <a:blip r:embed="rId7"/>
              </a:buBlip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 Le Budget</a:t>
            </a:r>
          </a:p>
          <a:p>
            <a:pPr>
              <a:lnSpc>
                <a:spcPct val="150000"/>
              </a:lnSpc>
              <a:buBlip>
                <a:blip r:embed="rId7"/>
              </a:buBlip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Les Ressources Humaines </a:t>
            </a:r>
          </a:p>
          <a:p>
            <a:pPr>
              <a:lnSpc>
                <a:spcPct val="150000"/>
              </a:lnSpc>
              <a:buBlip>
                <a:blip r:embed="rId7"/>
              </a:buBlip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Le Patrimoine</a:t>
            </a:r>
          </a:p>
          <a:p>
            <a:pPr>
              <a:lnSpc>
                <a:spcPct val="150000"/>
              </a:lnSpc>
              <a:buBlip>
                <a:blip r:embed="rId7"/>
              </a:buBlip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Fiscalité Locale</a:t>
            </a:r>
          </a:p>
          <a:p>
            <a:pPr>
              <a:lnSpc>
                <a:spcPct val="150000"/>
              </a:lnSpc>
              <a:buBlip>
                <a:blip r:embed="rId7"/>
              </a:buBlip>
            </a:pP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Comptabilité 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 rot="19729825">
            <a:off x="-213807" y="4011507"/>
            <a:ext cx="428628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1ers A.O Fin 2007 – Début 2008</a:t>
            </a:r>
            <a:endParaRPr lang="fr-F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78C89A49-83A5-4EB1-81F7-8388BE863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">
                                            <p:graphicEl>
                                              <a:dgm id="{78C89A49-83A5-4EB1-81F7-8388BE8634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CE7B90BA-89F0-46DA-B3A6-F206A1A05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">
                                            <p:graphicEl>
                                              <a:dgm id="{CE7B90BA-89F0-46DA-B3A6-F206A1A056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41D95051-9E6C-4D69-BA09-A55596D92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">
                                            <p:graphicEl>
                                              <a:dgm id="{41D95051-9E6C-4D69-BA09-A55596D92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DE96E4BC-9C2B-4490-9718-DC7CAF9AF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">
                                            <p:graphicEl>
                                              <a:dgm id="{DE96E4BC-9C2B-4490-9718-DC7CAF9AF0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107A4345-EFB4-426E-99AE-283113A53E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1">
                                            <p:graphicEl>
                                              <a:dgm id="{107A4345-EFB4-426E-99AE-283113A53E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751091C4-F919-4EB5-A3FF-56032E15A5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1">
                                            <p:graphicEl>
                                              <a:dgm id="{751091C4-F919-4EB5-A3FF-56032E15A5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DDFD6F79-0F89-4D12-BE22-B852F5157D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1">
                                            <p:graphicEl>
                                              <a:dgm id="{DDFD6F79-0F89-4D12-BE22-B852F5157D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CC581510-4A33-48B4-9CB9-338C0E23E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>
                                            <p:graphicEl>
                                              <a:dgm id="{CC581510-4A33-48B4-9CB9-338C0E23EA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D8763AEC-227F-4BDF-BC11-6A4A7A851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1">
                                            <p:graphicEl>
                                              <a:dgm id="{D8763AEC-227F-4BDF-BC11-6A4A7A851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FA3A2C82-57A3-4706-A257-79D0E1F67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1">
                                            <p:graphicEl>
                                              <a:dgm id="{FA3A2C82-57A3-4706-A257-79D0E1F67A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dgm id="{34116C57-87AC-4EFE-876F-F41AD8063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1">
                                            <p:graphicEl>
                                              <a:dgm id="{34116C57-87AC-4EFE-876F-F41AD8063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1" grpId="0">
        <p:bldSub>
          <a:bldDgm bld="one"/>
        </p:bldSub>
      </p:bldGraphic>
      <p:bldP spid="10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VISION STRATEGIQUE DE LA DGCL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APPROCHE PRECONISEE POUR LE E-GOV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PORTAILS ET SYSTÈME D’INFORMATION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MODERNISATION DE L’ETAT CIVIL 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7758138" cy="661176"/>
          </a:xfrm>
        </p:spPr>
        <p:txBody>
          <a:bodyPr>
            <a:noAutofit/>
          </a:bodyPr>
          <a:lstStyle/>
          <a:p>
            <a:r>
              <a:rPr lang="fr-FR" sz="2800" dirty="0" smtClean="0"/>
              <a:t>MODERNISATION DE L’ETAT CIVIL</a:t>
            </a:r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000100" y="2235449"/>
            <a:ext cx="3571900" cy="20621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Elaboration d’un package au profit des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B.E.Cs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:</a:t>
            </a: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- Procédure de numérisation des registres</a:t>
            </a: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- Application informatique standard </a:t>
            </a: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- Offre de soutien pour le financement</a:t>
            </a:r>
            <a:endParaRPr lang="fr-F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000100" y="4741143"/>
            <a:ext cx="3714776" cy="18158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Lancement de l’Informatisation des Bureaux d’état civil:</a:t>
            </a: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Contractualisation D.G.C.L et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C.Ls</a:t>
            </a:r>
            <a:endParaRPr lang="fr-FR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/>
            <a:endParaRPr lang="fr-FR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Recours à l’externalisation de la numérisation</a:t>
            </a:r>
          </a:p>
          <a:p>
            <a:pPr lvl="0"/>
            <a:endParaRPr lang="fr-F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43570" y="2186446"/>
            <a:ext cx="2786082" cy="25545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1.Demander les documents à distance</a:t>
            </a:r>
          </a:p>
          <a:p>
            <a:pPr lvl="0"/>
            <a:endParaRPr lang="fr-FR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Se faire livrer les documents à distance</a:t>
            </a:r>
          </a:p>
          <a:p>
            <a:pPr lvl="0"/>
            <a:endParaRPr lang="fr-FR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Important: Coexistence entre plusieurs modes de demande (Internet – SMS- Mode classique)</a:t>
            </a:r>
            <a:endParaRPr lang="fr-F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00034" y="1285860"/>
            <a:ext cx="4000528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Informatisation des Bureaux d’état civil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72066" y="1285860"/>
            <a:ext cx="35719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Mise en place du Télé - service Etat civil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Organigramme : Extraire 40"/>
          <p:cNvSpPr/>
          <p:nvPr/>
        </p:nvSpPr>
        <p:spPr>
          <a:xfrm rot="5400000">
            <a:off x="4437935" y="1134173"/>
            <a:ext cx="482444" cy="928694"/>
          </a:xfrm>
          <a:prstGeom prst="flowChartExtra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E-Forum 2007</a:t>
            </a:r>
            <a:endParaRPr lang="fr-BE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19" name="ZoneTexte 18"/>
          <p:cNvSpPr txBox="1"/>
          <p:nvPr/>
        </p:nvSpPr>
        <p:spPr>
          <a:xfrm rot="19664824">
            <a:off x="3512110" y="3710303"/>
            <a:ext cx="142876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Aout 2007</a:t>
            </a:r>
            <a:endParaRPr lang="fr-F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 rot="19922734">
            <a:off x="2809874" y="5332963"/>
            <a:ext cx="2188323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 ans à partir</a:t>
            </a:r>
          </a:p>
          <a:p>
            <a:r>
              <a:rPr lang="fr-F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d’Octobre 2007 </a:t>
            </a:r>
            <a:endParaRPr lang="fr-F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 rot="19581256">
            <a:off x="6221196" y="3759607"/>
            <a:ext cx="300039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 partir de Juin 2008 </a:t>
            </a:r>
            <a:endParaRPr lang="fr-F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7" grpId="0" animBg="1"/>
      <p:bldP spid="28" grpId="0" animBg="1"/>
      <p:bldP spid="19" grpId="0" animBg="1"/>
      <p:bldP spid="22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FEDERATEUR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Qui vise l’amélioration des services délivrés au citoyen, son implication dans la vie locale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C’est le fruit d’une réflexion globale et concertée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Qui privilégie l’approche mutualisée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Et la mise en place d’un cadre incitatif: Package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Qui nécessite l’implication volontaire des </a:t>
            </a:r>
            <a:r>
              <a:rPr lang="fr-FR" dirty="0" err="1" smtClean="0"/>
              <a:t>CLs</a:t>
            </a:r>
            <a:r>
              <a:rPr lang="fr-FR" dirty="0" smtClean="0"/>
              <a:t> dans un cadre conventionné - L’initiative est laissée à la C.L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Opportunité pour l’entreprise marocaine dans le domaine des TIC</a:t>
            </a:r>
          </a:p>
          <a:p>
            <a:r>
              <a:rPr lang="fr-FR" dirty="0" smtClean="0"/>
              <a:t>Partenariat avec l’université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2428868"/>
            <a:ext cx="8277226" cy="1470025"/>
          </a:xfrm>
        </p:spPr>
        <p:txBody>
          <a:bodyPr>
            <a:normAutofit/>
          </a:bodyPr>
          <a:lstStyle/>
          <a:p>
            <a:pPr algn="ctr"/>
            <a:r>
              <a:rPr lang="fr-FR" sz="4000" cap="all" dirty="0" smtClean="0"/>
              <a:t>Stratégie E- Gov pour       les Collectivités Locales</a:t>
            </a:r>
            <a:endParaRPr lang="fr-FR" sz="4000" cap="all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285852" y="0"/>
            <a:ext cx="785814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ROYAUME DU MAROC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MINISTERE DE L’INTERIEUR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DIRECTION GENERALE DES COLLECTIVITES LOCALES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72198" y="392906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E-Forum 2007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VISION STRATEGIQUE DE LA DGCL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APPROCHE PRECONISEE POUR LE E-GOV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PORTAILS ET SYSTÈME D’INFORMATION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MODERNISATION DE L’ETAT CIVIL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E-Forum 2007</a:t>
            </a:r>
            <a:endParaRPr lang="fr-BE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71540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528770" y="-24"/>
            <a:ext cx="7615262" cy="1018366"/>
          </a:xfrm>
        </p:spPr>
        <p:txBody>
          <a:bodyPr/>
          <a:lstStyle/>
          <a:p>
            <a:r>
              <a:rPr lang="fr-FR" sz="3200" dirty="0" smtClean="0"/>
              <a:t>VISION STRATEGIQUE DE LA DGCL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 rot="20047060">
            <a:off x="4633451" y="5044034"/>
            <a:ext cx="402686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La Décentralisation au Service du Développement Local</a:t>
            </a:r>
            <a:endParaRPr lang="fr-F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7174A49-A148-4AF5-A027-2C5F7C015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57174A49-A148-4AF5-A027-2C5F7C0157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F26478-2D71-41A8-A1FC-1F05F7267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CEF26478-2D71-41A8-A1FC-1F05F72672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C2F48CA-F80B-4A15-BE82-64C4DADE7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8">
                                            <p:graphicEl>
                                              <a:dgm id="{9C2F48CA-F80B-4A15-BE82-64C4DADE74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007BDEE-600A-49E7-8CD2-932DEB218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8">
                                            <p:graphicEl>
                                              <a:dgm id="{0007BDEE-600A-49E7-8CD2-932DEB218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FBA1453-B525-4DCA-9E28-66E1B4E34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8">
                                            <p:graphicEl>
                                              <a:dgm id="{3FBA1453-B525-4DCA-9E28-66E1B4E34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3BE066D-18B8-4413-84C4-0DAAA2E59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8">
                                            <p:graphicEl>
                                              <a:dgm id="{23BE066D-18B8-4413-84C4-0DAAA2E598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405679D-D95A-4BA5-962F-1E1C8AAEB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8">
                                            <p:graphicEl>
                                              <a:dgm id="{E405679D-D95A-4BA5-962F-1E1C8AAEB8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14E161D-6D54-4A3C-8AAB-8A99E3202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2000"/>
                                        <p:tgtEl>
                                          <p:spTgt spid="8">
                                            <p:graphicEl>
                                              <a:dgm id="{A14E161D-6D54-4A3C-8AAB-8A99E3202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A9D374-7FBE-4686-97AC-A03AC6892D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8">
                                            <p:graphicEl>
                                              <a:dgm id="{8BA9D374-7FBE-4686-97AC-A03AC6892D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3429000"/>
            <a:ext cx="8229600" cy="226057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Recours aux T.I.C en tant que levier pour la modernisation des Collectivités Locales afin de mieux interagir avec l’environnement et délivrer aux citoyens des prestations de qualité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grpSp>
        <p:nvGrpSpPr>
          <p:cNvPr id="5" name="Diagram group"/>
          <p:cNvGrpSpPr/>
          <p:nvPr/>
        </p:nvGrpSpPr>
        <p:grpSpPr>
          <a:xfrm>
            <a:off x="5429256" y="285728"/>
            <a:ext cx="2428892" cy="1453293"/>
            <a:chOff x="3336581" y="481553"/>
            <a:chExt cx="2042240" cy="1453293"/>
          </a:xfrm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grpSp>
          <p:nvGrpSpPr>
            <p:cNvPr id="6" name="Groupe 5"/>
            <p:cNvGrpSpPr/>
            <p:nvPr/>
          </p:nvGrpSpPr>
          <p:grpSpPr>
            <a:xfrm>
              <a:off x="3336581" y="481553"/>
              <a:ext cx="2042240" cy="1453293"/>
              <a:chOff x="3336581" y="481553"/>
              <a:chExt cx="2042240" cy="1453293"/>
            </a:xfrm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</p:grpSpPr>
          <p:sp>
            <p:nvSpPr>
              <p:cNvPr id="7" name="Ellipse 6"/>
              <p:cNvSpPr/>
              <p:nvPr/>
            </p:nvSpPr>
            <p:spPr>
              <a:xfrm>
                <a:off x="3336581" y="481553"/>
                <a:ext cx="2042240" cy="1453293"/>
              </a:xfrm>
              <a:prstGeom prst="ellipse">
                <a:avLst/>
              </a:prstGeom>
              <a:ln>
                <a:noFill/>
              </a:ln>
              <a:effectLst>
                <a:outerShdw blurRad="225425" dist="50800" dir="5220000" algn="ctr">
                  <a:srgbClr val="000000">
                    <a:alpha val="33000"/>
                  </a:srgbClr>
                </a:outerShdw>
              </a:effectLst>
              <a:sp3d extrusionH="254000" contourW="19050">
                <a:bevelT w="82550" h="44450" prst="angle"/>
                <a:bevelB w="82550" h="44450" prst="angle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3">
                <a:schemeClr val="accent5">
                  <a:hueOff val="-2322388"/>
                  <a:satOff val="23283"/>
                  <a:lumOff val="-16177"/>
                  <a:alphaOff val="0"/>
                </a:schemeClr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8" name="Ellipse 4"/>
              <p:cNvSpPr/>
              <p:nvPr/>
            </p:nvSpPr>
            <p:spPr>
              <a:xfrm>
                <a:off x="3635660" y="694383"/>
                <a:ext cx="1444082" cy="102763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Assemblées dotées d’une administration locale performante  E4</a:t>
                </a:r>
                <a:endParaRPr lang="fr-FR" sz="1400" kern="1200" dirty="0"/>
              </a:p>
            </p:txBody>
          </p:sp>
        </p:grpSp>
      </p:grp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grpSp>
        <p:nvGrpSpPr>
          <p:cNvPr id="21" name="Groupe 20"/>
          <p:cNvGrpSpPr/>
          <p:nvPr/>
        </p:nvGrpSpPr>
        <p:grpSpPr>
          <a:xfrm>
            <a:off x="3929058" y="928670"/>
            <a:ext cx="785818" cy="642942"/>
            <a:chOff x="4000496" y="786588"/>
            <a:chExt cx="785818" cy="642942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4000496" y="1142984"/>
              <a:ext cx="785818" cy="1588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>
              <a:off x="4036215" y="1107265"/>
              <a:ext cx="642942" cy="1588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6" name="Diagram group"/>
          <p:cNvGrpSpPr/>
          <p:nvPr/>
        </p:nvGrpSpPr>
        <p:grpSpPr>
          <a:xfrm>
            <a:off x="714348" y="214290"/>
            <a:ext cx="2536041" cy="2178851"/>
            <a:chOff x="500068" y="71428"/>
            <a:chExt cx="2178851" cy="2178851"/>
          </a:xfrm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grpSp>
          <p:nvGrpSpPr>
            <p:cNvPr id="18" name="Groupe 17"/>
            <p:cNvGrpSpPr/>
            <p:nvPr/>
          </p:nvGrpSpPr>
          <p:grpSpPr>
            <a:xfrm>
              <a:off x="500068" y="71428"/>
              <a:ext cx="2178851" cy="2178851"/>
              <a:chOff x="500068" y="71428"/>
              <a:chExt cx="2178851" cy="2178851"/>
            </a:xfrm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</p:grpSpPr>
          <p:sp>
            <p:nvSpPr>
              <p:cNvPr id="19" name="Ellipse 18"/>
              <p:cNvSpPr/>
              <p:nvPr/>
            </p:nvSpPr>
            <p:spPr>
              <a:xfrm>
                <a:off x="500068" y="71428"/>
                <a:ext cx="2178851" cy="2178851"/>
              </a:xfrm>
              <a:prstGeom prst="ellipse">
                <a:avLst/>
              </a:prstGeom>
              <a:ln>
                <a:noFill/>
              </a:ln>
              <a:effectLst>
                <a:outerShdw blurRad="225425" dist="50800" dir="5220000" algn="ctr">
                  <a:srgbClr val="000000">
                    <a:alpha val="33000"/>
                  </a:srgbClr>
                </a:outerShdw>
              </a:effectLst>
              <a:sp3d extrusionH="254000" contourW="19050">
                <a:bevelT w="82550" h="44450" prst="angle"/>
                <a:bevelB w="82550" h="44450" prst="angle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0" name="Ellipse 4"/>
              <p:cNvSpPr/>
              <p:nvPr/>
            </p:nvSpPr>
            <p:spPr>
              <a:xfrm>
                <a:off x="819154" y="390513"/>
                <a:ext cx="1540679" cy="1540681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Un cadre favorisant et consolidant la Gouvernance  E1</a:t>
                </a:r>
                <a:endParaRPr lang="fr-FR" sz="1400" kern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VISION STRATEGIQUE DE LA DGCL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APPROCHE PRECONISEE POUR LE E-GOV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PORTAILS ET SYSTÈME D’INFORMATION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MODERNISATION DE L’ETAT CIVIL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758138" cy="8754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Argumentaire de l’approche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8686800" cy="5311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75956D-8AA2-479C-B029-B4D1B6FB3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3575956D-8AA2-479C-B029-B4D1B6FB36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BDFBD3-64B6-4EAB-BA45-AD5FB4ECE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6DBDFBD3-64B6-4EAB-BA45-AD5FB4ECE3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4BCAF9-3A6B-4B4D-8ED9-5307215EB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354BCAF9-3A6B-4B4D-8ED9-5307215EB9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76E1C0-CD6C-4AA8-88BD-3DC36D55A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5D76E1C0-CD6C-4AA8-88BD-3DC36D55A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F64368-4F3E-4477-8195-771D9B4F6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53F64368-4F3E-4477-8195-771D9B4F6D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261859-F42E-42D6-BD65-4660550A6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5F261859-F42E-42D6-BD65-4660550A6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46CF40-039D-4407-9669-E93661712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1646CF40-039D-4407-9669-E936617125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VISION STRATEGIQUE DE LA DGCL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APPROCHE PRECONISEE POUR LE E-GOV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PORTAILS ET SYSTÈME D’INFORMATION DES COLLECTIVITES LOCALES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MODERNISATION DE L’ETAT CIVIL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42910" y="0"/>
            <a:ext cx="8286808" cy="6500834"/>
            <a:chOff x="642910" y="0"/>
            <a:chExt cx="8286808" cy="6500834"/>
          </a:xfrm>
        </p:grpSpPr>
        <p:sp>
          <p:nvSpPr>
            <p:cNvPr id="88" name="Rectangle 87"/>
            <p:cNvSpPr/>
            <p:nvPr/>
          </p:nvSpPr>
          <p:spPr>
            <a:xfrm>
              <a:off x="5500694" y="1071546"/>
              <a:ext cx="3429024" cy="542928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42910" y="1071546"/>
              <a:ext cx="3429024" cy="542928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14546" y="142852"/>
              <a:ext cx="657842" cy="488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57488" y="0"/>
              <a:ext cx="642942" cy="742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 descr="C:\Program Files\Microsoft Office\MEDIA\CAGCAT10\j0233018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29256" y="71438"/>
              <a:ext cx="1500197" cy="642918"/>
            </a:xfrm>
            <a:prstGeom prst="rect">
              <a:avLst/>
            </a:prstGeom>
            <a:noFill/>
          </p:spPr>
        </p:pic>
        <p:sp>
          <p:nvSpPr>
            <p:cNvPr id="72" name="ZoneTexte 71"/>
            <p:cNvSpPr txBox="1"/>
            <p:nvPr/>
          </p:nvSpPr>
          <p:spPr>
            <a:xfrm>
              <a:off x="642910" y="214290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CITOYENS</a:t>
              </a:r>
              <a:endParaRPr lang="fr-FR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6858016" y="142852"/>
              <a:ext cx="16430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PARTENAIRES</a:t>
              </a:r>
              <a:endParaRPr lang="fr-FR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6572264" y="5929330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fr-FR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TUTELLE</a:t>
              </a:r>
              <a:endParaRPr lang="fr-FR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785786" y="6000768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fr-FR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COLLECTIVITES LOCALES</a:t>
              </a:r>
              <a:endParaRPr lang="fr-FR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785786" y="4000504"/>
            <a:ext cx="3071834" cy="1714512"/>
            <a:chOff x="785786" y="4000504"/>
            <a:chExt cx="3071834" cy="1714512"/>
          </a:xfrm>
        </p:grpSpPr>
        <p:sp>
          <p:nvSpPr>
            <p:cNvPr id="16" name="Rectangle 15"/>
            <p:cNvSpPr/>
            <p:nvPr/>
          </p:nvSpPr>
          <p:spPr>
            <a:xfrm>
              <a:off x="785786" y="4000504"/>
              <a:ext cx="3071834" cy="1714512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857224" y="4202676"/>
              <a:ext cx="714380" cy="338554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1003">
              <a:schemeClr val="dk1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R.H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214546" y="4572008"/>
              <a:ext cx="1357322" cy="33855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Budget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571604" y="4214818"/>
              <a:ext cx="2000264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Fiscalité  Locale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57224" y="4572009"/>
              <a:ext cx="1357322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Patrimoine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57224" y="4929198"/>
              <a:ext cx="64294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….</a:t>
              </a:r>
              <a:endParaRPr lang="fr-FR" sz="1600" dirty="0"/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1428728" y="3500438"/>
            <a:ext cx="1785950" cy="500066"/>
            <a:chOff x="1428728" y="3500438"/>
            <a:chExt cx="1785950" cy="500066"/>
          </a:xfrm>
        </p:grpSpPr>
        <p:sp>
          <p:nvSpPr>
            <p:cNvPr id="43" name="Double flèche verticale 42"/>
            <p:cNvSpPr/>
            <p:nvPr/>
          </p:nvSpPr>
          <p:spPr>
            <a:xfrm>
              <a:off x="3071802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Double flèche verticale 50"/>
            <p:cNvSpPr/>
            <p:nvPr/>
          </p:nvSpPr>
          <p:spPr>
            <a:xfrm>
              <a:off x="2714612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Double flèche verticale 51"/>
            <p:cNvSpPr/>
            <p:nvPr/>
          </p:nvSpPr>
          <p:spPr>
            <a:xfrm>
              <a:off x="2285984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Double flèche verticale 52"/>
            <p:cNvSpPr/>
            <p:nvPr/>
          </p:nvSpPr>
          <p:spPr>
            <a:xfrm>
              <a:off x="1857356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Double flèche verticale 53"/>
            <p:cNvSpPr/>
            <p:nvPr/>
          </p:nvSpPr>
          <p:spPr>
            <a:xfrm>
              <a:off x="1428728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5715008" y="3500438"/>
            <a:ext cx="2714644" cy="2143140"/>
            <a:chOff x="5715008" y="3500438"/>
            <a:chExt cx="2714644" cy="2143140"/>
          </a:xfrm>
        </p:grpSpPr>
        <p:sp>
          <p:nvSpPr>
            <p:cNvPr id="21" name="Rectangle 20"/>
            <p:cNvSpPr/>
            <p:nvPr/>
          </p:nvSpPr>
          <p:spPr>
            <a:xfrm>
              <a:off x="5715008" y="4000504"/>
              <a:ext cx="2714644" cy="1643074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786446" y="4143380"/>
              <a:ext cx="928694" cy="3385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Bloc 1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715140" y="4143380"/>
              <a:ext cx="1143008" cy="33855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Bloc 2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786578" y="4500570"/>
              <a:ext cx="1071570" cy="33855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Bloc 4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786446" y="4500570"/>
              <a:ext cx="1000132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Bloc 3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786446" y="4857760"/>
              <a:ext cx="64294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….</a:t>
              </a:r>
              <a:endPara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55" name="Double flèche verticale 54"/>
            <p:cNvSpPr/>
            <p:nvPr/>
          </p:nvSpPr>
          <p:spPr>
            <a:xfrm>
              <a:off x="7786710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Double flèche verticale 55"/>
            <p:cNvSpPr/>
            <p:nvPr/>
          </p:nvSpPr>
          <p:spPr>
            <a:xfrm>
              <a:off x="7429520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Double flèche verticale 56"/>
            <p:cNvSpPr/>
            <p:nvPr/>
          </p:nvSpPr>
          <p:spPr>
            <a:xfrm>
              <a:off x="7000892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Double flèche verticale 57"/>
            <p:cNvSpPr/>
            <p:nvPr/>
          </p:nvSpPr>
          <p:spPr>
            <a:xfrm>
              <a:off x="6572264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Double flèche verticale 58"/>
            <p:cNvSpPr/>
            <p:nvPr/>
          </p:nvSpPr>
          <p:spPr>
            <a:xfrm>
              <a:off x="6143636" y="3500438"/>
              <a:ext cx="142876" cy="500066"/>
            </a:xfrm>
            <a:prstGeom prst="upDownArrow">
              <a:avLst/>
            </a:prstGeom>
            <a:solidFill>
              <a:srgbClr val="FFC000"/>
            </a:solidFill>
          </p:spPr>
          <p:style>
            <a:lnRef idx="1">
              <a:schemeClr val="accent5"/>
            </a:lnRef>
            <a:fillRef idx="1001">
              <a:schemeClr val="dk1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785786" y="428604"/>
            <a:ext cx="4572032" cy="3071834"/>
            <a:chOff x="785786" y="428604"/>
            <a:chExt cx="4572032" cy="3071834"/>
          </a:xfrm>
        </p:grpSpPr>
        <p:sp>
          <p:nvSpPr>
            <p:cNvPr id="37" name="Rectangle 36"/>
            <p:cNvSpPr/>
            <p:nvPr/>
          </p:nvSpPr>
          <p:spPr>
            <a:xfrm>
              <a:off x="785786" y="1428736"/>
              <a:ext cx="3071834" cy="207170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buBlip>
                  <a:blip r:embed="rId6"/>
                </a:buBlip>
              </a:pPr>
              <a:r>
                <a:rPr lang="fr-FR" dirty="0" smtClean="0"/>
                <a:t>Composante Informative</a:t>
              </a:r>
            </a:p>
            <a:p>
              <a:endParaRPr lang="fr-FR" dirty="0" smtClean="0"/>
            </a:p>
            <a:p>
              <a:pPr>
                <a:buBlip>
                  <a:blip r:embed="rId6"/>
                </a:buBlip>
              </a:pPr>
              <a:r>
                <a:rPr lang="fr-FR" dirty="0" smtClean="0"/>
                <a:t>Composante des Télé-services</a:t>
              </a:r>
              <a:endParaRPr lang="fr-FR" dirty="0"/>
            </a:p>
          </p:txBody>
        </p:sp>
        <p:cxnSp>
          <p:nvCxnSpPr>
            <p:cNvPr id="66" name="Connecteur droit 65"/>
            <p:cNvCxnSpPr/>
            <p:nvPr/>
          </p:nvCxnSpPr>
          <p:spPr>
            <a:xfrm>
              <a:off x="3857620" y="2285992"/>
              <a:ext cx="928694" cy="1588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rot="5400000" flipH="1" flipV="1">
              <a:off x="3857620" y="1357298"/>
              <a:ext cx="1857388" cy="1588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4786314" y="428604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78" name="Double flèche verticale 77"/>
            <p:cNvSpPr/>
            <p:nvPr/>
          </p:nvSpPr>
          <p:spPr>
            <a:xfrm>
              <a:off x="2357422" y="642918"/>
              <a:ext cx="142876" cy="714380"/>
            </a:xfrm>
            <a:prstGeom prst="up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Double flèche verticale 78"/>
            <p:cNvSpPr/>
            <p:nvPr/>
          </p:nvSpPr>
          <p:spPr>
            <a:xfrm>
              <a:off x="2714612" y="642918"/>
              <a:ext cx="142876" cy="714380"/>
            </a:xfrm>
            <a:prstGeom prst="up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Double flèche verticale 79"/>
            <p:cNvSpPr/>
            <p:nvPr/>
          </p:nvSpPr>
          <p:spPr>
            <a:xfrm>
              <a:off x="3000364" y="642918"/>
              <a:ext cx="142876" cy="714380"/>
            </a:xfrm>
            <a:prstGeom prst="up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2" name="Flèche courbée vers la droite 81"/>
          <p:cNvSpPr/>
          <p:nvPr/>
        </p:nvSpPr>
        <p:spPr>
          <a:xfrm rot="4085952">
            <a:off x="5033877" y="3466829"/>
            <a:ext cx="452322" cy="1260841"/>
          </a:xfrm>
          <a:prstGeom prst="curvedRightArrow">
            <a:avLst>
              <a:gd name="adj1" fmla="val 25000"/>
              <a:gd name="adj2" fmla="val 50000"/>
              <a:gd name="adj3" fmla="val 16859"/>
            </a:avLst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3" name="Flèche courbée vers la gauche 82"/>
          <p:cNvSpPr/>
          <p:nvPr/>
        </p:nvSpPr>
        <p:spPr>
          <a:xfrm rot="6342874">
            <a:off x="3618888" y="5219527"/>
            <a:ext cx="381883" cy="1277496"/>
          </a:xfrm>
          <a:prstGeom prst="curvedLeftArrow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4" name="Flèche courbée vers la gauche 83"/>
          <p:cNvSpPr/>
          <p:nvPr/>
        </p:nvSpPr>
        <p:spPr>
          <a:xfrm rot="16962305">
            <a:off x="3846866" y="3312057"/>
            <a:ext cx="426264" cy="1490510"/>
          </a:xfrm>
          <a:prstGeom prst="curvedLeftArrow">
            <a:avLst/>
          </a:prstGeom>
          <a:solidFill>
            <a:schemeClr val="tx1">
              <a:lumMod val="8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5" name="Flèche courbée vers la droite 84"/>
          <p:cNvSpPr/>
          <p:nvPr/>
        </p:nvSpPr>
        <p:spPr>
          <a:xfrm rot="15776069">
            <a:off x="5508756" y="5155126"/>
            <a:ext cx="399588" cy="1403180"/>
          </a:xfrm>
          <a:prstGeom prst="curvedRightArrow">
            <a:avLst>
              <a:gd name="adj1" fmla="val 25000"/>
              <a:gd name="adj2" fmla="val 50000"/>
              <a:gd name="adj3" fmla="val 1685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90" name="Groupe 89"/>
          <p:cNvGrpSpPr/>
          <p:nvPr/>
        </p:nvGrpSpPr>
        <p:grpSpPr>
          <a:xfrm>
            <a:off x="3970165" y="4071942"/>
            <a:ext cx="1643074" cy="1785950"/>
            <a:chOff x="3970165" y="4071942"/>
            <a:chExt cx="1643074" cy="1785950"/>
          </a:xfrm>
        </p:grpSpPr>
        <p:sp>
          <p:nvSpPr>
            <p:cNvPr id="81" name="Organigramme : Disque magnétique 80"/>
            <p:cNvSpPr/>
            <p:nvPr/>
          </p:nvSpPr>
          <p:spPr>
            <a:xfrm>
              <a:off x="4143372" y="4071942"/>
              <a:ext cx="1143008" cy="1785950"/>
            </a:xfrm>
            <a:prstGeom prst="flowChartMagneticDisk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scene3d>
              <a:camera prst="isometricOffAxis1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87" name="ZoneTexte 86"/>
            <p:cNvSpPr txBox="1"/>
            <p:nvPr/>
          </p:nvSpPr>
          <p:spPr>
            <a:xfrm rot="239494">
              <a:off x="3970165" y="4658823"/>
              <a:ext cx="1643074" cy="928694"/>
            </a:xfrm>
            <a:prstGeom prst="rect">
              <a:avLst/>
            </a:prstGeom>
            <a:noFill/>
            <a:scene3d>
              <a:camera prst="perspectiveFront"/>
              <a:lightRig rig="threePt" dir="t"/>
            </a:scene3d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fr-FR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Tiers de </a:t>
              </a:r>
            </a:p>
            <a:p>
              <a:pPr algn="ctr"/>
              <a:r>
                <a:rPr lang="fr-FR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Télé -Transmission</a:t>
              </a:r>
              <a:endParaRPr lang="fr-FR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sp>
        <p:nvSpPr>
          <p:cNvPr id="103" name="Espace réservé de la date 10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E-Forum 2007</a:t>
            </a:r>
            <a:endParaRPr lang="fr-BE"/>
          </a:p>
        </p:txBody>
      </p:sp>
      <p:sp>
        <p:nvSpPr>
          <p:cNvPr id="104" name="Espace réservé du numéro de diapositive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grpSp>
        <p:nvGrpSpPr>
          <p:cNvPr id="69" name="Groupe 68"/>
          <p:cNvGrpSpPr/>
          <p:nvPr/>
        </p:nvGrpSpPr>
        <p:grpSpPr>
          <a:xfrm>
            <a:off x="3432057" y="714357"/>
            <a:ext cx="4926157" cy="2714643"/>
            <a:chOff x="3432057" y="714357"/>
            <a:chExt cx="4926157" cy="2714643"/>
          </a:xfrm>
        </p:grpSpPr>
        <p:sp>
          <p:nvSpPr>
            <p:cNvPr id="50" name="Flèche gauche 49"/>
            <p:cNvSpPr/>
            <p:nvPr/>
          </p:nvSpPr>
          <p:spPr>
            <a:xfrm>
              <a:off x="4000496" y="1571612"/>
              <a:ext cx="1714512" cy="214314"/>
            </a:xfrm>
            <a:prstGeom prst="lef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Flèche gauche 59"/>
            <p:cNvSpPr/>
            <p:nvPr/>
          </p:nvSpPr>
          <p:spPr>
            <a:xfrm rot="1176390">
              <a:off x="3432057" y="1068990"/>
              <a:ext cx="2373835" cy="200139"/>
            </a:xfrm>
            <a:prstGeom prst="lef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Flèche gauche 60"/>
            <p:cNvSpPr/>
            <p:nvPr/>
          </p:nvSpPr>
          <p:spPr>
            <a:xfrm rot="5400000">
              <a:off x="5822164" y="1035829"/>
              <a:ext cx="857257" cy="214314"/>
            </a:xfrm>
            <a:prstGeom prst="lef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715008" y="1357298"/>
              <a:ext cx="2643206" cy="2071702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Blip>
                  <a:blip r:embed="rId6"/>
                </a:buBlip>
              </a:pPr>
              <a:r>
                <a:rPr lang="fr-FR" dirty="0" smtClean="0"/>
                <a:t>Composante Informative</a:t>
              </a:r>
            </a:p>
            <a:p>
              <a:endParaRPr lang="fr-FR" dirty="0" smtClean="0"/>
            </a:p>
            <a:p>
              <a:pPr>
                <a:buBlip>
                  <a:blip r:embed="rId6"/>
                </a:buBlip>
              </a:pPr>
              <a:r>
                <a:rPr lang="fr-FR" dirty="0" smtClean="0"/>
                <a:t>Composante des Télé-services</a:t>
              </a:r>
              <a:endParaRPr lang="fr-FR" dirty="0"/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214282" y="642918"/>
            <a:ext cx="8929718" cy="4929222"/>
            <a:chOff x="214282" y="642918"/>
            <a:chExt cx="8929718" cy="4929222"/>
          </a:xfrm>
        </p:grpSpPr>
        <p:cxnSp>
          <p:nvCxnSpPr>
            <p:cNvPr id="94" name="Connecteur droit 93"/>
            <p:cNvCxnSpPr/>
            <p:nvPr/>
          </p:nvCxnSpPr>
          <p:spPr>
            <a:xfrm>
              <a:off x="214282" y="3714752"/>
              <a:ext cx="8929718" cy="1588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Text Box 44"/>
            <p:cNvSpPr txBox="1">
              <a:spLocks noChangeArrowheads="1"/>
            </p:cNvSpPr>
            <p:nvPr/>
          </p:nvSpPr>
          <p:spPr bwMode="auto">
            <a:xfrm>
              <a:off x="214282" y="642918"/>
              <a:ext cx="228600" cy="29764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" tIns="10800" rIns="18000" bIns="1080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400" b="1" dirty="0" smtClean="0">
                  <a:ln w="50800"/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  <a:cs typeface="Arial" charset="0"/>
                </a:rPr>
                <a:t>PORTAILS</a:t>
              </a:r>
              <a:endParaRPr lang="fr-FR" sz="2400" b="1" dirty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07" name="Text Box 44"/>
            <p:cNvSpPr txBox="1">
              <a:spLocks noChangeArrowheads="1"/>
            </p:cNvSpPr>
            <p:nvPr/>
          </p:nvSpPr>
          <p:spPr bwMode="auto">
            <a:xfrm>
              <a:off x="214282" y="4257667"/>
              <a:ext cx="228600" cy="131447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" tIns="10800" rIns="18000" bIns="1080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400" b="1" dirty="0" smtClean="0">
                  <a:ln w="50800"/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  <a:cs typeface="Arial" charset="0"/>
                </a:rPr>
                <a:t>S.</a:t>
              </a:r>
            </a:p>
            <a:p>
              <a:pPr algn="ctr">
                <a:spcBef>
                  <a:spcPct val="50000"/>
                </a:spcBef>
              </a:pPr>
              <a:r>
                <a:rPr lang="fr-FR" sz="2400" b="1" dirty="0" smtClean="0">
                  <a:ln w="50800"/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  <a:cs typeface="Arial" charset="0"/>
                </a:rPr>
                <a:t>I</a:t>
              </a:r>
              <a:endParaRPr lang="fr-FR" sz="2400" b="1" dirty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1556" y="142852"/>
            <a:ext cx="8229600" cy="5897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PORTAILS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E-Forum 2007</a:t>
            </a:r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grpSp>
        <p:nvGrpSpPr>
          <p:cNvPr id="7" name="Groupe 6"/>
          <p:cNvGrpSpPr/>
          <p:nvPr/>
        </p:nvGrpSpPr>
        <p:grpSpPr>
          <a:xfrm>
            <a:off x="357158" y="1143000"/>
            <a:ext cx="3124123" cy="4572000"/>
            <a:chOff x="0" y="0"/>
            <a:chExt cx="3124123" cy="457200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0" y="0"/>
              <a:ext cx="3124123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0"/>
              <a:ext cx="3124123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L’action =&gt;</a:t>
              </a:r>
              <a:endParaRPr lang="fr-FR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3711405" y="1143000"/>
            <a:ext cx="3003735" cy="4572000"/>
            <a:chOff x="3429767" y="0"/>
            <a:chExt cx="2789421" cy="4572000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3429767" y="0"/>
              <a:ext cx="2789421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3429767" y="0"/>
              <a:ext cx="2789421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Se matérialise par =&gt;</a:t>
              </a:r>
              <a:endParaRPr lang="fr-FR" sz="1800" kern="12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6865798" y="1143000"/>
            <a:ext cx="2063920" cy="4572000"/>
            <a:chOff x="6337159" y="0"/>
            <a:chExt cx="2063920" cy="4572000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6337159" y="0"/>
              <a:ext cx="2063920" cy="457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6337159" y="0"/>
              <a:ext cx="2063920" cy="1371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À la date du</a:t>
              </a:r>
              <a:endParaRPr lang="fr-FR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57158" y="2285992"/>
            <a:ext cx="3052519" cy="849210"/>
            <a:chOff x="0" y="1037777"/>
            <a:chExt cx="3052519" cy="849210"/>
          </a:xfrm>
          <a:scene3d>
            <a:camera prst="orthographicFront"/>
            <a:lightRig rig="flat" dir="t"/>
          </a:scene3d>
        </p:grpSpPr>
        <p:sp>
          <p:nvSpPr>
            <p:cNvPr id="27" name="Rectangle à coins arrondis 26"/>
            <p:cNvSpPr/>
            <p:nvPr/>
          </p:nvSpPr>
          <p:spPr>
            <a:xfrm>
              <a:off x="0" y="1037777"/>
              <a:ext cx="3052519" cy="849210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24873" y="1062650"/>
              <a:ext cx="3002773" cy="7994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1. Choix de la technologie et son adaptation au contexte local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71427" y="3238351"/>
            <a:ext cx="2946432" cy="459123"/>
            <a:chOff x="114269" y="1990136"/>
            <a:chExt cx="2946432" cy="459123"/>
          </a:xfrm>
          <a:scene3d>
            <a:camera prst="orthographicFront"/>
            <a:lightRig rig="flat" dir="t"/>
          </a:scene3d>
        </p:grpSpPr>
        <p:sp>
          <p:nvSpPr>
            <p:cNvPr id="25" name="Rectangle à coins arrondis 24"/>
            <p:cNvSpPr/>
            <p:nvPr/>
          </p:nvSpPr>
          <p:spPr>
            <a:xfrm>
              <a:off x="114269" y="1990136"/>
              <a:ext cx="2946432" cy="45912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27716" y="2003583"/>
              <a:ext cx="2919538" cy="4322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2. Appropriation par la D.G.C.L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3814087" y="2233224"/>
            <a:ext cx="2700070" cy="591866"/>
            <a:chOff x="3499764" y="1027050"/>
            <a:chExt cx="2700070" cy="591866"/>
          </a:xfrm>
          <a:scene3d>
            <a:camera prst="orthographicFront"/>
            <a:lightRig rig="flat" dir="t"/>
          </a:scene3d>
        </p:grpSpPr>
        <p:sp>
          <p:nvSpPr>
            <p:cNvPr id="39" name="Rectangle à coins arrondis 38"/>
            <p:cNvSpPr/>
            <p:nvPr/>
          </p:nvSpPr>
          <p:spPr>
            <a:xfrm>
              <a:off x="3499764" y="1027050"/>
              <a:ext cx="2700070" cy="59186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3517099" y="1044385"/>
              <a:ext cx="2665400" cy="5571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Lancement de l’A.O pour le « Portail National des C.Ls »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3814087" y="2967410"/>
            <a:ext cx="2640399" cy="377951"/>
            <a:chOff x="3499764" y="1761236"/>
            <a:chExt cx="2640399" cy="377951"/>
          </a:xfrm>
          <a:scene3d>
            <a:camera prst="orthographicFront"/>
            <a:lightRig rig="flat" dir="t"/>
          </a:scene3d>
        </p:grpSpPr>
        <p:sp>
          <p:nvSpPr>
            <p:cNvPr id="37" name="Rectangle à coins arrondis 36"/>
            <p:cNvSpPr/>
            <p:nvPr/>
          </p:nvSpPr>
          <p:spPr>
            <a:xfrm>
              <a:off x="3499764" y="1761236"/>
              <a:ext cx="2640399" cy="37795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510834" y="1772306"/>
              <a:ext cx="2618259" cy="35581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Mise en ligne du Portail National des </a:t>
              </a:r>
              <a:r>
                <a:rPr lang="fr-FR" sz="1600" b="1" kern="1200" cap="none" spc="0" dirty="0" err="1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CLs</a:t>
              </a: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 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6993541" y="2952738"/>
            <a:ext cx="1864739" cy="283004"/>
            <a:chOff x="6451605" y="1974854"/>
            <a:chExt cx="1864739" cy="283004"/>
          </a:xfrm>
          <a:scene3d>
            <a:camera prst="orthographicFront"/>
            <a:lightRig rig="flat" dir="t"/>
          </a:scene3d>
        </p:grpSpPr>
        <p:sp>
          <p:nvSpPr>
            <p:cNvPr id="51" name="Rectangle à coins arrondis 50"/>
            <p:cNvSpPr/>
            <p:nvPr/>
          </p:nvSpPr>
          <p:spPr>
            <a:xfrm rot="20581838">
              <a:off x="6451605" y="1974854"/>
              <a:ext cx="1864739" cy="28300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52" name="Rectangle 51"/>
            <p:cNvSpPr/>
            <p:nvPr/>
          </p:nvSpPr>
          <p:spPr>
            <a:xfrm rot="20581838">
              <a:off x="6459894" y="1983143"/>
              <a:ext cx="1848161" cy="2664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NOVEMBRE 2007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7031477" y="2238361"/>
            <a:ext cx="1826803" cy="365431"/>
            <a:chOff x="6489541" y="1260477"/>
            <a:chExt cx="1826803" cy="365431"/>
          </a:xfrm>
          <a:scene3d>
            <a:camera prst="orthographicFront"/>
            <a:lightRig rig="flat" dir="t"/>
          </a:scene3d>
        </p:grpSpPr>
        <p:sp>
          <p:nvSpPr>
            <p:cNvPr id="45" name="Rectangle à coins arrondis 44"/>
            <p:cNvSpPr/>
            <p:nvPr/>
          </p:nvSpPr>
          <p:spPr>
            <a:xfrm rot="20516882">
              <a:off x="6489541" y="1260477"/>
              <a:ext cx="1826803" cy="36543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 rot="20516882">
              <a:off x="6500244" y="1271180"/>
              <a:ext cx="1805397" cy="34402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FIN</a:t>
              </a: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 JUIN 2007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399996" y="3556434"/>
            <a:ext cx="5903471" cy="1279229"/>
            <a:chOff x="399996" y="3556434"/>
            <a:chExt cx="5903471" cy="1279229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399996" y="3837003"/>
              <a:ext cx="3011012" cy="99866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429246" y="3866253"/>
              <a:ext cx="2952512" cy="940160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3. Dimensionnement de l’offre pour les « Portails des Collectivités Locales » </a:t>
              </a:r>
              <a:endParaRPr lang="fr-FR" sz="16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3786182" y="3556434"/>
              <a:ext cx="2517285" cy="1039178"/>
              <a:chOff x="3471859" y="2350260"/>
              <a:chExt cx="2517285" cy="1039178"/>
            </a:xfrm>
            <a:scene3d>
              <a:camera prst="orthographicFront"/>
              <a:lightRig rig="flat" dir="t"/>
            </a:scene3d>
          </p:grpSpPr>
          <p:sp>
            <p:nvSpPr>
              <p:cNvPr id="35" name="Rectangle à coins arrondis 34"/>
              <p:cNvSpPr/>
              <p:nvPr/>
            </p:nvSpPr>
            <p:spPr>
              <a:xfrm>
                <a:off x="3471859" y="2350260"/>
                <a:ext cx="2517285" cy="1039178"/>
              </a:xfrm>
              <a:prstGeom prst="roundRect">
                <a:avLst>
                  <a:gd name="adj" fmla="val 10000"/>
                </a:avLst>
              </a:prstGeom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</p:sp>
          <p:sp>
            <p:nvSpPr>
              <p:cNvPr id="36" name="Rectangle 35"/>
              <p:cNvSpPr/>
              <p:nvPr/>
            </p:nvSpPr>
            <p:spPr>
              <a:xfrm>
                <a:off x="3502295" y="2380696"/>
                <a:ext cx="2456413" cy="97830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40640" tIns="30480" rIns="40640" bIns="30480" numCol="1" spcCol="1270" anchor="ctr" anchorCtr="0">
                <a:no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lvl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b="1" kern="1200" cap="none" spc="0" dirty="0" smtClean="0">
                    <a:ln w="50800"/>
                    <a:solidFill>
                      <a:schemeClr val="bg1">
                        <a:shade val="50000"/>
                      </a:schemeClr>
                    </a:solidFill>
                    <a:effectLst/>
                  </a:rPr>
                  <a:t>A travers des sites pilotes: Elaboration du Package et définition du modèle de labellisation  </a:t>
                </a:r>
                <a:endParaRPr lang="fr-FR" sz="1600" b="1" kern="1200" cap="none" spc="0" dirty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1187</TotalTime>
  <Words>811</Words>
  <PresentationFormat>Affichage à l'écran (4:3)</PresentationFormat>
  <Paragraphs>233</Paragraphs>
  <Slides>17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Verve</vt:lpstr>
      <vt:lpstr>Stratégie E- Gov pour       les Collectivités Locales</vt:lpstr>
      <vt:lpstr>SOMMAIRE</vt:lpstr>
      <vt:lpstr>VISION STRATEGIQUE DE LA DGCL</vt:lpstr>
      <vt:lpstr>Diapositive 4</vt:lpstr>
      <vt:lpstr>SOMMAIRE</vt:lpstr>
      <vt:lpstr>Argumentaire de l’approche</vt:lpstr>
      <vt:lpstr>SOMMAIRE</vt:lpstr>
      <vt:lpstr>Diapositive 8</vt:lpstr>
      <vt:lpstr>LES PORTAILS</vt:lpstr>
      <vt:lpstr>Dimensionnement de l’offre pour les « Portails des Collectivités Locales » </vt:lpstr>
      <vt:lpstr>LES PORTAILS</vt:lpstr>
      <vt:lpstr>SYSTEME D’INFORMATION DES COLLECTIVITES LOCALES – Découpage des Processus</vt:lpstr>
      <vt:lpstr> SYSTEME D’INFORMATION DES COLLECTIVITES LOCALES – Démarche par domaine</vt:lpstr>
      <vt:lpstr>SOMMAIRE</vt:lpstr>
      <vt:lpstr>MODERNISATION DE L’ETAT CIVIL</vt:lpstr>
      <vt:lpstr>PROJET FEDERATEUR</vt:lpstr>
      <vt:lpstr>Stratégie E- Gov pour       les Collectivités Locales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Stratégie E- Gov pour       les Collectivités Locales</dc:title>
  <cp:lastModifiedBy> </cp:lastModifiedBy>
  <cp:revision>102</cp:revision>
  <dcterms:modified xsi:type="dcterms:W3CDTF">2007-06-13T10:34:30Z</dcterms:modified>
</cp:coreProperties>
</file>